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8" r:id="rId4"/>
  </p:sldMasterIdLst>
  <p:notesMasterIdLst>
    <p:notesMasterId r:id="rId17"/>
  </p:notesMasterIdLst>
  <p:handoutMasterIdLst>
    <p:handoutMasterId r:id="rId18"/>
  </p:handoutMasterIdLst>
  <p:sldIdLst>
    <p:sldId id="259" r:id="rId5"/>
    <p:sldId id="261" r:id="rId6"/>
    <p:sldId id="264" r:id="rId7"/>
    <p:sldId id="262" r:id="rId8"/>
    <p:sldId id="263" r:id="rId9"/>
    <p:sldId id="265" r:id="rId10"/>
    <p:sldId id="269" r:id="rId11"/>
    <p:sldId id="270" r:id="rId12"/>
    <p:sldId id="268" r:id="rId13"/>
    <p:sldId id="267" r:id="rId14"/>
    <p:sldId id="266" r:id="rId15"/>
    <p:sldId id="271" r:id="rId1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CDBE"/>
    <a:srgbClr val="4E008E"/>
    <a:srgbClr val="EFEFEF"/>
    <a:srgbClr val="C3B9D7"/>
    <a:srgbClr val="FFDCA5"/>
    <a:srgbClr val="F07387"/>
    <a:srgbClr val="F5A5C8"/>
    <a:srgbClr val="82C8F0"/>
    <a:srgbClr val="2700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43FF30-1FA8-4954-8563-6C9F429B3CB0}" v="84" dt="2024-01-31T07:01:27.5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5" autoAdjust="0"/>
    <p:restoredTop sz="97440" autoAdjust="0"/>
  </p:normalViewPr>
  <p:slideViewPr>
    <p:cSldViewPr snapToGrid="0" snapToObjects="1" showGuides="1">
      <p:cViewPr varScale="1">
        <p:scale>
          <a:sx n="146" d="100"/>
          <a:sy n="146" d="100"/>
        </p:scale>
        <p:origin x="138" y="3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56" d="100"/>
          <a:sy n="156" d="100"/>
        </p:scale>
        <p:origin x="541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mi Kotilainen (TAMK)" userId="0d14484c-3c5f-4bc0-923b-f08169315fd1" providerId="ADAL" clId="{8643FF30-1FA8-4954-8563-6C9F429B3CB0}"/>
    <pc:docChg chg="undo custSel addSld modSld sldOrd">
      <pc:chgData name="Rami Kotilainen (TAMK)" userId="0d14484c-3c5f-4bc0-923b-f08169315fd1" providerId="ADAL" clId="{8643FF30-1FA8-4954-8563-6C9F429B3CB0}" dt="2024-01-31T13:04:54.046" v="1752" actId="1076"/>
      <pc:docMkLst>
        <pc:docMk/>
      </pc:docMkLst>
      <pc:sldChg chg="modSp mod">
        <pc:chgData name="Rami Kotilainen (TAMK)" userId="0d14484c-3c5f-4bc0-923b-f08169315fd1" providerId="ADAL" clId="{8643FF30-1FA8-4954-8563-6C9F429B3CB0}" dt="2024-01-30T10:23:46.539" v="1303" actId="20577"/>
        <pc:sldMkLst>
          <pc:docMk/>
          <pc:sldMk cId="644258144" sldId="259"/>
        </pc:sldMkLst>
        <pc:spChg chg="mod">
          <ac:chgData name="Rami Kotilainen (TAMK)" userId="0d14484c-3c5f-4bc0-923b-f08169315fd1" providerId="ADAL" clId="{8643FF30-1FA8-4954-8563-6C9F429B3CB0}" dt="2024-01-30T10:23:46.539" v="1303" actId="20577"/>
          <ac:spMkLst>
            <pc:docMk/>
            <pc:sldMk cId="644258144" sldId="259"/>
            <ac:spMk id="2" creationId="{8C6113BB-8AD1-4CBA-AFA9-A80824AFC7D5}"/>
          </ac:spMkLst>
        </pc:spChg>
      </pc:sldChg>
      <pc:sldChg chg="addSp delSp modSp mod modTransition delAnim modAnim">
        <pc:chgData name="Rami Kotilainen (TAMK)" userId="0d14484c-3c5f-4bc0-923b-f08169315fd1" providerId="ADAL" clId="{8643FF30-1FA8-4954-8563-6C9F429B3CB0}" dt="2024-01-31T13:04:54.046" v="1752" actId="1076"/>
        <pc:sldMkLst>
          <pc:docMk/>
          <pc:sldMk cId="825950009" sldId="261"/>
        </pc:sldMkLst>
        <pc:spChg chg="mod">
          <ac:chgData name="Rami Kotilainen (TAMK)" userId="0d14484c-3c5f-4bc0-923b-f08169315fd1" providerId="ADAL" clId="{8643FF30-1FA8-4954-8563-6C9F429B3CB0}" dt="2024-01-31T13:04:22.656" v="1747" actId="20577"/>
          <ac:spMkLst>
            <pc:docMk/>
            <pc:sldMk cId="825950009" sldId="261"/>
            <ac:spMk id="2" creationId="{33EAFF92-D627-6BD7-A032-E6EC7338E1EE}"/>
          </ac:spMkLst>
        </pc:spChg>
        <pc:spChg chg="mod">
          <ac:chgData name="Rami Kotilainen (TAMK)" userId="0d14484c-3c5f-4bc0-923b-f08169315fd1" providerId="ADAL" clId="{8643FF30-1FA8-4954-8563-6C9F429B3CB0}" dt="2024-01-31T12:59:03.008" v="1721" actId="20577"/>
          <ac:spMkLst>
            <pc:docMk/>
            <pc:sldMk cId="825950009" sldId="261"/>
            <ac:spMk id="3" creationId="{F595C0E7-B393-F840-730C-05E58EAB4411}"/>
          </ac:spMkLst>
        </pc:spChg>
        <pc:picChg chg="add mod">
          <ac:chgData name="Rami Kotilainen (TAMK)" userId="0d14484c-3c5f-4bc0-923b-f08169315fd1" providerId="ADAL" clId="{8643FF30-1FA8-4954-8563-6C9F429B3CB0}" dt="2024-01-31T13:04:54.046" v="1752" actId="1076"/>
          <ac:picMkLst>
            <pc:docMk/>
            <pc:sldMk cId="825950009" sldId="261"/>
            <ac:picMk id="14" creationId="{AB657A47-C6D8-FA04-9A67-F527A1C9544A}"/>
          </ac:picMkLst>
        </pc:picChg>
        <pc:cxnChg chg="add del mod">
          <ac:chgData name="Rami Kotilainen (TAMK)" userId="0d14484c-3c5f-4bc0-923b-f08169315fd1" providerId="ADAL" clId="{8643FF30-1FA8-4954-8563-6C9F429B3CB0}" dt="2024-01-31T07:20:27.468" v="1429" actId="478"/>
          <ac:cxnSpMkLst>
            <pc:docMk/>
            <pc:sldMk cId="825950009" sldId="261"/>
            <ac:cxnSpMk id="7" creationId="{532D6D2E-6E6A-4DED-BAE4-12A3005197A4}"/>
          </ac:cxnSpMkLst>
        </pc:cxnChg>
        <pc:cxnChg chg="mod">
          <ac:chgData name="Rami Kotilainen (TAMK)" userId="0d14484c-3c5f-4bc0-923b-f08169315fd1" providerId="ADAL" clId="{8643FF30-1FA8-4954-8563-6C9F429B3CB0}" dt="2024-01-31T07:21:34.454" v="1524" actId="692"/>
          <ac:cxnSpMkLst>
            <pc:docMk/>
            <pc:sldMk cId="825950009" sldId="261"/>
            <ac:cxnSpMk id="8" creationId="{00895FF0-4599-374F-9068-257C7B2D33A6}"/>
          </ac:cxnSpMkLst>
        </pc:cxnChg>
      </pc:sldChg>
      <pc:sldChg chg="addSp delSp modSp mod modTransition modAnim">
        <pc:chgData name="Rami Kotilainen (TAMK)" userId="0d14484c-3c5f-4bc0-923b-f08169315fd1" providerId="ADAL" clId="{8643FF30-1FA8-4954-8563-6C9F429B3CB0}" dt="2024-01-31T07:52:10.749" v="1673" actId="1076"/>
        <pc:sldMkLst>
          <pc:docMk/>
          <pc:sldMk cId="1732098406" sldId="262"/>
        </pc:sldMkLst>
        <pc:spChg chg="add del mod">
          <ac:chgData name="Rami Kotilainen (TAMK)" userId="0d14484c-3c5f-4bc0-923b-f08169315fd1" providerId="ADAL" clId="{8643FF30-1FA8-4954-8563-6C9F429B3CB0}" dt="2024-01-30T08:23:42.441" v="693" actId="478"/>
          <ac:spMkLst>
            <pc:docMk/>
            <pc:sldMk cId="1732098406" sldId="262"/>
            <ac:spMk id="3" creationId="{37450085-92A3-A17F-3917-0DC29F5D460D}"/>
          </ac:spMkLst>
        </pc:spChg>
        <pc:spChg chg="add mod">
          <ac:chgData name="Rami Kotilainen (TAMK)" userId="0d14484c-3c5f-4bc0-923b-f08169315fd1" providerId="ADAL" clId="{8643FF30-1FA8-4954-8563-6C9F429B3CB0}" dt="2024-01-31T07:52:10.749" v="1673" actId="1076"/>
          <ac:spMkLst>
            <pc:docMk/>
            <pc:sldMk cId="1732098406" sldId="262"/>
            <ac:spMk id="3" creationId="{F99E08EA-F6A3-6C03-79EE-1CF5D724EB3C}"/>
          </ac:spMkLst>
        </pc:spChg>
        <pc:spChg chg="mod">
          <ac:chgData name="Rami Kotilainen (TAMK)" userId="0d14484c-3c5f-4bc0-923b-f08169315fd1" providerId="ADAL" clId="{8643FF30-1FA8-4954-8563-6C9F429B3CB0}" dt="2024-01-30T08:32:08.918" v="962" actId="255"/>
          <ac:spMkLst>
            <pc:docMk/>
            <pc:sldMk cId="1732098406" sldId="262"/>
            <ac:spMk id="7" creationId="{A765CFAB-F6FA-5767-694D-A84194F9BD1A}"/>
          </ac:spMkLst>
        </pc:spChg>
        <pc:spChg chg="add mod">
          <ac:chgData name="Rami Kotilainen (TAMK)" userId="0d14484c-3c5f-4bc0-923b-f08169315fd1" providerId="ADAL" clId="{8643FF30-1FA8-4954-8563-6C9F429B3CB0}" dt="2024-01-30T08:32:11.215" v="963" actId="6549"/>
          <ac:spMkLst>
            <pc:docMk/>
            <pc:sldMk cId="1732098406" sldId="262"/>
            <ac:spMk id="8" creationId="{5623C25C-F92A-58D1-A9BA-45751D53F7E3}"/>
          </ac:spMkLst>
        </pc:spChg>
        <pc:spChg chg="add mod">
          <ac:chgData name="Rami Kotilainen (TAMK)" userId="0d14484c-3c5f-4bc0-923b-f08169315fd1" providerId="ADAL" clId="{8643FF30-1FA8-4954-8563-6C9F429B3CB0}" dt="2024-01-30T08:32:16.989" v="964" actId="14100"/>
          <ac:spMkLst>
            <pc:docMk/>
            <pc:sldMk cId="1732098406" sldId="262"/>
            <ac:spMk id="9" creationId="{AFE47066-A49F-5A11-7F62-AEBA059DBE0C}"/>
          </ac:spMkLst>
        </pc:spChg>
        <pc:spChg chg="add mod">
          <ac:chgData name="Rami Kotilainen (TAMK)" userId="0d14484c-3c5f-4bc0-923b-f08169315fd1" providerId="ADAL" clId="{8643FF30-1FA8-4954-8563-6C9F429B3CB0}" dt="2024-01-30T08:32:08.918" v="962" actId="255"/>
          <ac:spMkLst>
            <pc:docMk/>
            <pc:sldMk cId="1732098406" sldId="262"/>
            <ac:spMk id="10" creationId="{7A627B9E-1216-6044-11CD-7C1FD7FF3336}"/>
          </ac:spMkLst>
        </pc:spChg>
        <pc:spChg chg="add del">
          <ac:chgData name="Rami Kotilainen (TAMK)" userId="0d14484c-3c5f-4bc0-923b-f08169315fd1" providerId="ADAL" clId="{8643FF30-1FA8-4954-8563-6C9F429B3CB0}" dt="2024-01-30T08:27:55.355" v="923" actId="478"/>
          <ac:spMkLst>
            <pc:docMk/>
            <pc:sldMk cId="1732098406" sldId="262"/>
            <ac:spMk id="11" creationId="{6B841AAB-B371-3016-D2B3-CF9229B61708}"/>
          </ac:spMkLst>
        </pc:spChg>
        <pc:spChg chg="add mod">
          <ac:chgData name="Rami Kotilainen (TAMK)" userId="0d14484c-3c5f-4bc0-923b-f08169315fd1" providerId="ADAL" clId="{8643FF30-1FA8-4954-8563-6C9F429B3CB0}" dt="2024-01-30T08:32:08.918" v="962" actId="255"/>
          <ac:spMkLst>
            <pc:docMk/>
            <pc:sldMk cId="1732098406" sldId="262"/>
            <ac:spMk id="13" creationId="{8EAEB977-782D-B316-C405-7CE24BFE54AE}"/>
          </ac:spMkLst>
        </pc:spChg>
        <pc:spChg chg="add mod">
          <ac:chgData name="Rami Kotilainen (TAMK)" userId="0d14484c-3c5f-4bc0-923b-f08169315fd1" providerId="ADAL" clId="{8643FF30-1FA8-4954-8563-6C9F429B3CB0}" dt="2024-01-30T08:32:08.918" v="962" actId="255"/>
          <ac:spMkLst>
            <pc:docMk/>
            <pc:sldMk cId="1732098406" sldId="262"/>
            <ac:spMk id="15" creationId="{F90FE039-1BD8-4453-977A-9E0599482653}"/>
          </ac:spMkLst>
        </pc:spChg>
      </pc:sldChg>
      <pc:sldChg chg="addSp modSp mod modTransition modAnim">
        <pc:chgData name="Rami Kotilainen (TAMK)" userId="0d14484c-3c5f-4bc0-923b-f08169315fd1" providerId="ADAL" clId="{8643FF30-1FA8-4954-8563-6C9F429B3CB0}" dt="2024-01-31T07:52:31.860" v="1676" actId="1076"/>
        <pc:sldMkLst>
          <pc:docMk/>
          <pc:sldMk cId="3327703143" sldId="263"/>
        </pc:sldMkLst>
        <pc:spChg chg="add mod">
          <ac:chgData name="Rami Kotilainen (TAMK)" userId="0d14484c-3c5f-4bc0-923b-f08169315fd1" providerId="ADAL" clId="{8643FF30-1FA8-4954-8563-6C9F429B3CB0}" dt="2024-01-30T08:34:09.970" v="1019" actId="1076"/>
          <ac:spMkLst>
            <pc:docMk/>
            <pc:sldMk cId="3327703143" sldId="263"/>
            <ac:spMk id="3" creationId="{1A648C82-96F8-EA26-EBDA-6D9E42AC58BB}"/>
          </ac:spMkLst>
        </pc:spChg>
        <pc:spChg chg="add mod">
          <ac:chgData name="Rami Kotilainen (TAMK)" userId="0d14484c-3c5f-4bc0-923b-f08169315fd1" providerId="ADAL" clId="{8643FF30-1FA8-4954-8563-6C9F429B3CB0}" dt="2024-01-30T08:35:00.046" v="1045" actId="14100"/>
          <ac:spMkLst>
            <pc:docMk/>
            <pc:sldMk cId="3327703143" sldId="263"/>
            <ac:spMk id="7" creationId="{B8AB1218-BDEC-674F-4885-70BD574E37EA}"/>
          </ac:spMkLst>
        </pc:spChg>
        <pc:spChg chg="add mod">
          <ac:chgData name="Rami Kotilainen (TAMK)" userId="0d14484c-3c5f-4bc0-923b-f08169315fd1" providerId="ADAL" clId="{8643FF30-1FA8-4954-8563-6C9F429B3CB0}" dt="2024-01-30T08:35:36.151" v="1066" actId="14100"/>
          <ac:spMkLst>
            <pc:docMk/>
            <pc:sldMk cId="3327703143" sldId="263"/>
            <ac:spMk id="9" creationId="{A31D995D-972D-1C27-B065-EC54BF2AE8DD}"/>
          </ac:spMkLst>
        </pc:spChg>
        <pc:spChg chg="add mod">
          <ac:chgData name="Rami Kotilainen (TAMK)" userId="0d14484c-3c5f-4bc0-923b-f08169315fd1" providerId="ADAL" clId="{8643FF30-1FA8-4954-8563-6C9F429B3CB0}" dt="2024-01-30T08:36:33.133" v="1087" actId="14100"/>
          <ac:spMkLst>
            <pc:docMk/>
            <pc:sldMk cId="3327703143" sldId="263"/>
            <ac:spMk id="10" creationId="{FB796D38-5C21-A183-50C9-53E5F2FB61E9}"/>
          </ac:spMkLst>
        </pc:spChg>
        <pc:spChg chg="add mod">
          <ac:chgData name="Rami Kotilainen (TAMK)" userId="0d14484c-3c5f-4bc0-923b-f08169315fd1" providerId="ADAL" clId="{8643FF30-1FA8-4954-8563-6C9F429B3CB0}" dt="2024-01-30T08:36:58.569" v="1095" actId="14100"/>
          <ac:spMkLst>
            <pc:docMk/>
            <pc:sldMk cId="3327703143" sldId="263"/>
            <ac:spMk id="11" creationId="{2F0B52B8-B861-D161-B699-81C31CC5D10B}"/>
          </ac:spMkLst>
        </pc:spChg>
        <pc:spChg chg="add mod">
          <ac:chgData name="Rami Kotilainen (TAMK)" userId="0d14484c-3c5f-4bc0-923b-f08169315fd1" providerId="ADAL" clId="{8643FF30-1FA8-4954-8563-6C9F429B3CB0}" dt="2024-01-30T08:37:11.152" v="1099" actId="20577"/>
          <ac:spMkLst>
            <pc:docMk/>
            <pc:sldMk cId="3327703143" sldId="263"/>
            <ac:spMk id="13" creationId="{A597689D-E4A3-C27E-D114-FEA3577B67E6}"/>
          </ac:spMkLst>
        </pc:spChg>
        <pc:spChg chg="add mod">
          <ac:chgData name="Rami Kotilainen (TAMK)" userId="0d14484c-3c5f-4bc0-923b-f08169315fd1" providerId="ADAL" clId="{8643FF30-1FA8-4954-8563-6C9F429B3CB0}" dt="2024-01-31T07:52:31.860" v="1676" actId="1076"/>
          <ac:spMkLst>
            <pc:docMk/>
            <pc:sldMk cId="3327703143" sldId="263"/>
            <ac:spMk id="14" creationId="{547DAE56-C767-B6BA-C611-FBD9E63CFAAC}"/>
          </ac:spMkLst>
        </pc:spChg>
      </pc:sldChg>
      <pc:sldChg chg="addSp modSp mod modTransition chgLayout">
        <pc:chgData name="Rami Kotilainen (TAMK)" userId="0d14484c-3c5f-4bc0-923b-f08169315fd1" providerId="ADAL" clId="{8643FF30-1FA8-4954-8563-6C9F429B3CB0}" dt="2024-01-31T07:51:24.588" v="1584" actId="14100"/>
        <pc:sldMkLst>
          <pc:docMk/>
          <pc:sldMk cId="4248581618" sldId="264"/>
        </pc:sldMkLst>
        <pc:spChg chg="add mod ord">
          <ac:chgData name="Rami Kotilainen (TAMK)" userId="0d14484c-3c5f-4bc0-923b-f08169315fd1" providerId="ADAL" clId="{8643FF30-1FA8-4954-8563-6C9F429B3CB0}" dt="2024-01-29T10:11:29.997" v="687" actId="20577"/>
          <ac:spMkLst>
            <pc:docMk/>
            <pc:sldMk cId="4248581618" sldId="264"/>
            <ac:spMk id="2" creationId="{FADC8B17-D3ED-AE89-A9E3-9D32ED37249E}"/>
          </ac:spMkLst>
        </pc:spChg>
        <pc:spChg chg="add mod">
          <ac:chgData name="Rami Kotilainen (TAMK)" userId="0d14484c-3c5f-4bc0-923b-f08169315fd1" providerId="ADAL" clId="{8643FF30-1FA8-4954-8563-6C9F429B3CB0}" dt="2024-01-31T07:51:24.588" v="1584" actId="14100"/>
          <ac:spMkLst>
            <pc:docMk/>
            <pc:sldMk cId="4248581618" sldId="264"/>
            <ac:spMk id="3" creationId="{8B275D80-D22E-F136-FFCB-9F442C226BAA}"/>
          </ac:spMkLst>
        </pc:spChg>
        <pc:spChg chg="mod ord">
          <ac:chgData name="Rami Kotilainen (TAMK)" userId="0d14484c-3c5f-4bc0-923b-f08169315fd1" providerId="ADAL" clId="{8643FF30-1FA8-4954-8563-6C9F429B3CB0}" dt="2024-01-29T10:08:10.641" v="252" actId="700"/>
          <ac:spMkLst>
            <pc:docMk/>
            <pc:sldMk cId="4248581618" sldId="264"/>
            <ac:spMk id="5" creationId="{E36D7C9F-0699-8974-3EDB-473BC8DF48F0}"/>
          </ac:spMkLst>
        </pc:spChg>
        <pc:spChg chg="mod ord">
          <ac:chgData name="Rami Kotilainen (TAMK)" userId="0d14484c-3c5f-4bc0-923b-f08169315fd1" providerId="ADAL" clId="{8643FF30-1FA8-4954-8563-6C9F429B3CB0}" dt="2024-01-29T10:08:10.641" v="252" actId="700"/>
          <ac:spMkLst>
            <pc:docMk/>
            <pc:sldMk cId="4248581618" sldId="264"/>
            <ac:spMk id="6" creationId="{7C07C9E4-0B00-87C6-48F9-F15469267B0C}"/>
          </ac:spMkLst>
        </pc:spChg>
        <pc:spChg chg="mod ord">
          <ac:chgData name="Rami Kotilainen (TAMK)" userId="0d14484c-3c5f-4bc0-923b-f08169315fd1" providerId="ADAL" clId="{8643FF30-1FA8-4954-8563-6C9F429B3CB0}" dt="2024-01-29T10:08:10.641" v="252" actId="700"/>
          <ac:spMkLst>
            <pc:docMk/>
            <pc:sldMk cId="4248581618" sldId="264"/>
            <ac:spMk id="7" creationId="{F665D0D7-D7BA-FB53-57E7-BF6539AE0BDF}"/>
          </ac:spMkLst>
        </pc:spChg>
        <pc:spChg chg="mod ord">
          <ac:chgData name="Rami Kotilainen (TAMK)" userId="0d14484c-3c5f-4bc0-923b-f08169315fd1" providerId="ADAL" clId="{8643FF30-1FA8-4954-8563-6C9F429B3CB0}" dt="2024-01-29T10:08:10.641" v="252" actId="700"/>
          <ac:spMkLst>
            <pc:docMk/>
            <pc:sldMk cId="4248581618" sldId="264"/>
            <ac:spMk id="14" creationId="{1B97E778-EC87-D61A-06C1-C2C32B253728}"/>
          </ac:spMkLst>
        </pc:spChg>
        <pc:picChg chg="mod">
          <ac:chgData name="Rami Kotilainen (TAMK)" userId="0d14484c-3c5f-4bc0-923b-f08169315fd1" providerId="ADAL" clId="{8643FF30-1FA8-4954-8563-6C9F429B3CB0}" dt="2024-01-29T10:10:19.640" v="564" actId="1076"/>
          <ac:picMkLst>
            <pc:docMk/>
            <pc:sldMk cId="4248581618" sldId="264"/>
            <ac:picMk id="9" creationId="{1E0F7F7B-A146-1BFF-1B50-B87CCDC111B9}"/>
          </ac:picMkLst>
        </pc:picChg>
      </pc:sldChg>
      <pc:sldChg chg="addSp modSp mod modTransition">
        <pc:chgData name="Rami Kotilainen (TAMK)" userId="0d14484c-3c5f-4bc0-923b-f08169315fd1" providerId="ADAL" clId="{8643FF30-1FA8-4954-8563-6C9F429B3CB0}" dt="2024-01-31T07:53:17.140" v="1683" actId="1076"/>
        <pc:sldMkLst>
          <pc:docMk/>
          <pc:sldMk cId="3640056704" sldId="265"/>
        </pc:sldMkLst>
        <pc:spChg chg="add mod">
          <ac:chgData name="Rami Kotilainen (TAMK)" userId="0d14484c-3c5f-4bc0-923b-f08169315fd1" providerId="ADAL" clId="{8643FF30-1FA8-4954-8563-6C9F429B3CB0}" dt="2024-01-31T07:53:17.140" v="1683" actId="1076"/>
          <ac:spMkLst>
            <pc:docMk/>
            <pc:sldMk cId="3640056704" sldId="265"/>
            <ac:spMk id="3" creationId="{9C6DA302-5EFF-AF58-8C3B-ACD65B49D4DE}"/>
          </ac:spMkLst>
        </pc:spChg>
        <pc:spChg chg="mod">
          <ac:chgData name="Rami Kotilainen (TAMK)" userId="0d14484c-3c5f-4bc0-923b-f08169315fd1" providerId="ADAL" clId="{8643FF30-1FA8-4954-8563-6C9F429B3CB0}" dt="2024-01-29T09:48:03.826" v="146" actId="14100"/>
          <ac:spMkLst>
            <pc:docMk/>
            <pc:sldMk cId="3640056704" sldId="265"/>
            <ac:spMk id="17" creationId="{F1ABC823-ED7E-558F-8D08-B3C9BC9CA757}"/>
          </ac:spMkLst>
        </pc:spChg>
        <pc:picChg chg="mod">
          <ac:chgData name="Rami Kotilainen (TAMK)" userId="0d14484c-3c5f-4bc0-923b-f08169315fd1" providerId="ADAL" clId="{8643FF30-1FA8-4954-8563-6C9F429B3CB0}" dt="2024-01-31T07:53:07.977" v="1682" actId="1076"/>
          <ac:picMkLst>
            <pc:docMk/>
            <pc:sldMk cId="3640056704" sldId="265"/>
            <ac:picMk id="16" creationId="{D94CCBF3-79A6-0FC6-A1B0-2DE99BE3D7E1}"/>
          </ac:picMkLst>
        </pc:picChg>
        <pc:cxnChg chg="mod">
          <ac:chgData name="Rami Kotilainen (TAMK)" userId="0d14484c-3c5f-4bc0-923b-f08169315fd1" providerId="ADAL" clId="{8643FF30-1FA8-4954-8563-6C9F429B3CB0}" dt="2024-01-29T09:48:03.826" v="146" actId="14100"/>
          <ac:cxnSpMkLst>
            <pc:docMk/>
            <pc:sldMk cId="3640056704" sldId="265"/>
            <ac:cxnSpMk id="19" creationId="{DDF33B32-98AF-7079-5B58-05E2F1FB6037}"/>
          </ac:cxnSpMkLst>
        </pc:cxnChg>
        <pc:cxnChg chg="mod">
          <ac:chgData name="Rami Kotilainen (TAMK)" userId="0d14484c-3c5f-4bc0-923b-f08169315fd1" providerId="ADAL" clId="{8643FF30-1FA8-4954-8563-6C9F429B3CB0}" dt="2024-01-29T09:48:03.826" v="146" actId="14100"/>
          <ac:cxnSpMkLst>
            <pc:docMk/>
            <pc:sldMk cId="3640056704" sldId="265"/>
            <ac:cxnSpMk id="21" creationId="{95E5C2AE-9A59-D037-3062-A9A2FDC4D365}"/>
          </ac:cxnSpMkLst>
        </pc:cxnChg>
      </pc:sldChg>
      <pc:sldChg chg="modSp modTransition modAnim">
        <pc:chgData name="Rami Kotilainen (TAMK)" userId="0d14484c-3c5f-4bc0-923b-f08169315fd1" providerId="ADAL" clId="{8643FF30-1FA8-4954-8563-6C9F429B3CB0}" dt="2024-01-31T07:01:27.591" v="1330"/>
        <pc:sldMkLst>
          <pc:docMk/>
          <pc:sldMk cId="3568530391" sldId="266"/>
        </pc:sldMkLst>
        <pc:spChg chg="mod">
          <ac:chgData name="Rami Kotilainen (TAMK)" userId="0d14484c-3c5f-4bc0-923b-f08169315fd1" providerId="ADAL" clId="{8643FF30-1FA8-4954-8563-6C9F429B3CB0}" dt="2024-01-30T10:02:11.679" v="1183" actId="404"/>
          <ac:spMkLst>
            <pc:docMk/>
            <pc:sldMk cId="3568530391" sldId="266"/>
            <ac:spMk id="3" creationId="{9E6AACD5-120B-95FE-7B78-73A5A647AB87}"/>
          </ac:spMkLst>
        </pc:spChg>
      </pc:sldChg>
      <pc:sldChg chg="modTransition">
        <pc:chgData name="Rami Kotilainen (TAMK)" userId="0d14484c-3c5f-4bc0-923b-f08169315fd1" providerId="ADAL" clId="{8643FF30-1FA8-4954-8563-6C9F429B3CB0}" dt="2024-01-31T07:01:24.839" v="1329"/>
        <pc:sldMkLst>
          <pc:docMk/>
          <pc:sldMk cId="2485279208" sldId="267"/>
        </pc:sldMkLst>
      </pc:sldChg>
      <pc:sldChg chg="addSp delSp modSp mod ord modTransition modAnim modShow chgLayout">
        <pc:chgData name="Rami Kotilainen (TAMK)" userId="0d14484c-3c5f-4bc0-923b-f08169315fd1" providerId="ADAL" clId="{8643FF30-1FA8-4954-8563-6C9F429B3CB0}" dt="2024-01-31T07:49:50.582" v="1525" actId="404"/>
        <pc:sldMkLst>
          <pc:docMk/>
          <pc:sldMk cId="3300581266" sldId="268"/>
        </pc:sldMkLst>
        <pc:spChg chg="mod ord">
          <ac:chgData name="Rami Kotilainen (TAMK)" userId="0d14484c-3c5f-4bc0-923b-f08169315fd1" providerId="ADAL" clId="{8643FF30-1FA8-4954-8563-6C9F429B3CB0}" dt="2024-01-31T07:01:50.457" v="1333" actId="6264"/>
          <ac:spMkLst>
            <pc:docMk/>
            <pc:sldMk cId="3300581266" sldId="268"/>
            <ac:spMk id="2" creationId="{3EF52279-E993-0711-751A-777C3C021940}"/>
          </ac:spMkLst>
        </pc:spChg>
        <pc:spChg chg="mod ord">
          <ac:chgData name="Rami Kotilainen (TAMK)" userId="0d14484c-3c5f-4bc0-923b-f08169315fd1" providerId="ADAL" clId="{8643FF30-1FA8-4954-8563-6C9F429B3CB0}" dt="2024-01-31T07:49:50.582" v="1525" actId="404"/>
          <ac:spMkLst>
            <pc:docMk/>
            <pc:sldMk cId="3300581266" sldId="268"/>
            <ac:spMk id="3" creationId="{F910BF77-39A4-32A0-F2FA-F4CC2EE0E5A6}"/>
          </ac:spMkLst>
        </pc:spChg>
        <pc:spChg chg="mod ord">
          <ac:chgData name="Rami Kotilainen (TAMK)" userId="0d14484c-3c5f-4bc0-923b-f08169315fd1" providerId="ADAL" clId="{8643FF30-1FA8-4954-8563-6C9F429B3CB0}" dt="2024-01-31T07:01:50.457" v="1333" actId="6264"/>
          <ac:spMkLst>
            <pc:docMk/>
            <pc:sldMk cId="3300581266" sldId="268"/>
            <ac:spMk id="4" creationId="{E077FD3B-41B3-E082-F2F0-3F82D4569248}"/>
          </ac:spMkLst>
        </pc:spChg>
        <pc:spChg chg="mod ord">
          <ac:chgData name="Rami Kotilainen (TAMK)" userId="0d14484c-3c5f-4bc0-923b-f08169315fd1" providerId="ADAL" clId="{8643FF30-1FA8-4954-8563-6C9F429B3CB0}" dt="2024-01-31T07:01:50.457" v="1333" actId="6264"/>
          <ac:spMkLst>
            <pc:docMk/>
            <pc:sldMk cId="3300581266" sldId="268"/>
            <ac:spMk id="5" creationId="{0AAE6571-F029-8950-E6F1-806DEF6EA6D1}"/>
          </ac:spMkLst>
        </pc:spChg>
        <pc:spChg chg="mod ord">
          <ac:chgData name="Rami Kotilainen (TAMK)" userId="0d14484c-3c5f-4bc0-923b-f08169315fd1" providerId="ADAL" clId="{8643FF30-1FA8-4954-8563-6C9F429B3CB0}" dt="2024-01-31T07:01:50.457" v="1333" actId="6264"/>
          <ac:spMkLst>
            <pc:docMk/>
            <pc:sldMk cId="3300581266" sldId="268"/>
            <ac:spMk id="6" creationId="{EE2579F8-D4DA-7425-0A86-B39ACE35079B}"/>
          </ac:spMkLst>
        </pc:spChg>
        <pc:spChg chg="add del mod">
          <ac:chgData name="Rami Kotilainen (TAMK)" userId="0d14484c-3c5f-4bc0-923b-f08169315fd1" providerId="ADAL" clId="{8643FF30-1FA8-4954-8563-6C9F429B3CB0}" dt="2024-01-31T07:01:50.457" v="1333" actId="6264"/>
          <ac:spMkLst>
            <pc:docMk/>
            <pc:sldMk cId="3300581266" sldId="268"/>
            <ac:spMk id="7" creationId="{5E7763D2-1C8E-00E8-8A42-BA6C49951157}"/>
          </ac:spMkLst>
        </pc:spChg>
        <pc:spChg chg="add del mod">
          <ac:chgData name="Rami Kotilainen (TAMK)" userId="0d14484c-3c5f-4bc0-923b-f08169315fd1" providerId="ADAL" clId="{8643FF30-1FA8-4954-8563-6C9F429B3CB0}" dt="2024-01-31T07:01:50.457" v="1333" actId="6264"/>
          <ac:spMkLst>
            <pc:docMk/>
            <pc:sldMk cId="3300581266" sldId="268"/>
            <ac:spMk id="8" creationId="{A17A60BE-59F9-49EA-61D5-23064E7304C5}"/>
          </ac:spMkLst>
        </pc:spChg>
        <pc:spChg chg="add del mod">
          <ac:chgData name="Rami Kotilainen (TAMK)" userId="0d14484c-3c5f-4bc0-923b-f08169315fd1" providerId="ADAL" clId="{8643FF30-1FA8-4954-8563-6C9F429B3CB0}" dt="2024-01-31T07:01:50.457" v="1333" actId="6264"/>
          <ac:spMkLst>
            <pc:docMk/>
            <pc:sldMk cId="3300581266" sldId="268"/>
            <ac:spMk id="9" creationId="{A6EE0D27-0C30-0B34-8D8C-C02DBE4B53B1}"/>
          </ac:spMkLst>
        </pc:spChg>
        <pc:spChg chg="add del mod">
          <ac:chgData name="Rami Kotilainen (TAMK)" userId="0d14484c-3c5f-4bc0-923b-f08169315fd1" providerId="ADAL" clId="{8643FF30-1FA8-4954-8563-6C9F429B3CB0}" dt="2024-01-31T07:01:50.457" v="1333" actId="6264"/>
          <ac:spMkLst>
            <pc:docMk/>
            <pc:sldMk cId="3300581266" sldId="268"/>
            <ac:spMk id="10" creationId="{8FCAF12F-735E-E256-1F88-146C93338746}"/>
          </ac:spMkLst>
        </pc:spChg>
        <pc:spChg chg="add del mod">
          <ac:chgData name="Rami Kotilainen (TAMK)" userId="0d14484c-3c5f-4bc0-923b-f08169315fd1" providerId="ADAL" clId="{8643FF30-1FA8-4954-8563-6C9F429B3CB0}" dt="2024-01-31T07:01:50.457" v="1333" actId="6264"/>
          <ac:spMkLst>
            <pc:docMk/>
            <pc:sldMk cId="3300581266" sldId="268"/>
            <ac:spMk id="11" creationId="{5AC35E58-69D9-B1B2-BFFB-C92C5C7B67DC}"/>
          </ac:spMkLst>
        </pc:spChg>
      </pc:sldChg>
      <pc:sldChg chg="modSp mod modTransition">
        <pc:chgData name="Rami Kotilainen (TAMK)" userId="0d14484c-3c5f-4bc0-923b-f08169315fd1" providerId="ADAL" clId="{8643FF30-1FA8-4954-8563-6C9F429B3CB0}" dt="2024-01-31T07:01:19.015" v="1327"/>
        <pc:sldMkLst>
          <pc:docMk/>
          <pc:sldMk cId="3322292661" sldId="269"/>
        </pc:sldMkLst>
        <pc:spChg chg="mod">
          <ac:chgData name="Rami Kotilainen (TAMK)" userId="0d14484c-3c5f-4bc0-923b-f08169315fd1" providerId="ADAL" clId="{8643FF30-1FA8-4954-8563-6C9F429B3CB0}" dt="2024-01-31T06:57:48.088" v="1320" actId="20577"/>
          <ac:spMkLst>
            <pc:docMk/>
            <pc:sldMk cId="3322292661" sldId="269"/>
            <ac:spMk id="3" creationId="{0754EC74-4C96-F893-B32E-22C855B49B03}"/>
          </ac:spMkLst>
        </pc:spChg>
      </pc:sldChg>
      <pc:sldChg chg="addSp delSp modSp mod modTransition">
        <pc:chgData name="Rami Kotilainen (TAMK)" userId="0d14484c-3c5f-4bc0-923b-f08169315fd1" providerId="ADAL" clId="{8643FF30-1FA8-4954-8563-6C9F429B3CB0}" dt="2024-01-31T07:01:21.623" v="1328"/>
        <pc:sldMkLst>
          <pc:docMk/>
          <pc:sldMk cId="3375809398" sldId="270"/>
        </pc:sldMkLst>
        <pc:spChg chg="mod">
          <ac:chgData name="Rami Kotilainen (TAMK)" userId="0d14484c-3c5f-4bc0-923b-f08169315fd1" providerId="ADAL" clId="{8643FF30-1FA8-4954-8563-6C9F429B3CB0}" dt="2024-01-30T09:57:06.792" v="1173" actId="20577"/>
          <ac:spMkLst>
            <pc:docMk/>
            <pc:sldMk cId="3375809398" sldId="270"/>
            <ac:spMk id="3" creationId="{7033B4E4-CCAE-9D78-C190-6EF7BDCC31DC}"/>
          </ac:spMkLst>
        </pc:spChg>
        <pc:picChg chg="del">
          <ac:chgData name="Rami Kotilainen (TAMK)" userId="0d14484c-3c5f-4bc0-923b-f08169315fd1" providerId="ADAL" clId="{8643FF30-1FA8-4954-8563-6C9F429B3CB0}" dt="2024-01-29T10:04:35.159" v="147" actId="478"/>
          <ac:picMkLst>
            <pc:docMk/>
            <pc:sldMk cId="3375809398" sldId="270"/>
            <ac:picMk id="7" creationId="{92126997-3176-BCBD-D5E9-E6F4AEBDD3D1}"/>
          </ac:picMkLst>
        </pc:picChg>
        <pc:picChg chg="add mod">
          <ac:chgData name="Rami Kotilainen (TAMK)" userId="0d14484c-3c5f-4bc0-923b-f08169315fd1" providerId="ADAL" clId="{8643FF30-1FA8-4954-8563-6C9F429B3CB0}" dt="2024-01-29T10:04:58.060" v="152" actId="1076"/>
          <ac:picMkLst>
            <pc:docMk/>
            <pc:sldMk cId="3375809398" sldId="270"/>
            <ac:picMk id="9" creationId="{04E1EFED-2B4C-223B-AEF8-2E52487EBC60}"/>
          </ac:picMkLst>
        </pc:picChg>
      </pc:sldChg>
      <pc:sldChg chg="modSp add mod modTransition">
        <pc:chgData name="Rami Kotilainen (TAMK)" userId="0d14484c-3c5f-4bc0-923b-f08169315fd1" providerId="ADAL" clId="{8643FF30-1FA8-4954-8563-6C9F429B3CB0}" dt="2024-01-31T07:50:03.728" v="1526"/>
        <pc:sldMkLst>
          <pc:docMk/>
          <pc:sldMk cId="3572199690" sldId="271"/>
        </pc:sldMkLst>
        <pc:spChg chg="mod">
          <ac:chgData name="Rami Kotilainen (TAMK)" userId="0d14484c-3c5f-4bc0-923b-f08169315fd1" providerId="ADAL" clId="{8643FF30-1FA8-4954-8563-6C9F429B3CB0}" dt="2024-01-31T07:02:54.854" v="1373" actId="20577"/>
          <ac:spMkLst>
            <pc:docMk/>
            <pc:sldMk cId="3572199690" sldId="271"/>
            <ac:spMk id="2" creationId="{8C6113BB-8AD1-4CBA-AFA9-A80824AFC7D5}"/>
          </ac:spMkLst>
        </pc:spChg>
        <pc:spChg chg="mod">
          <ac:chgData name="Rami Kotilainen (TAMK)" userId="0d14484c-3c5f-4bc0-923b-f08169315fd1" providerId="ADAL" clId="{8643FF30-1FA8-4954-8563-6C9F429B3CB0}" dt="2024-01-31T07:03:34.958" v="1403" actId="20577"/>
          <ac:spMkLst>
            <pc:docMk/>
            <pc:sldMk cId="3572199690" sldId="271"/>
            <ac:spMk id="3" creationId="{2376326A-0A37-4975-A91A-94C64BDE92F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2398E1-C99F-B940-AA2A-81EFFACD43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1D06C-D5DE-814D-931E-02A0CE659BAA}" type="datetimeFigureOut">
              <a:rPr lang="fi-FI" smtClean="0"/>
              <a:t>31.1.2024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F1C63F-BE00-6D49-B7F3-B253A7D51A9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271539-0194-5C43-B2F5-2C601016B9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09C7D-6C28-B047-9D84-D52122B215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1555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9BFB5-475C-5B44-BA4D-42DE8089864D}" type="datetimeFigureOut">
              <a:rPr lang="fi-FI" smtClean="0"/>
              <a:t>31.1.2024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97949-CA96-A34A-920F-344DC55B34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8629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STEK rahoittama</a:t>
            </a:r>
            <a:r>
              <a:rPr lang="fi-FI" baseline="0" dirty="0"/>
              <a:t> tutkimushanke (1/2023 - 03/2024)</a:t>
            </a:r>
          </a:p>
          <a:p>
            <a:endParaRPr lang="fi-FI" baseline="0" dirty="0"/>
          </a:p>
          <a:p>
            <a:r>
              <a:rPr lang="fi-FI" baseline="0" dirty="0"/>
              <a:t>Aikaraja alle 1 min.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87301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Aikaraja 19 min.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4086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Musta kiinteä viiva</a:t>
            </a:r>
            <a:r>
              <a:rPr lang="fi-FI" baseline="0" dirty="0"/>
              <a:t> lämpötilamittaus (patterit aseteltu noin 10 asteeseen)</a:t>
            </a:r>
          </a:p>
          <a:p>
            <a:r>
              <a:rPr lang="fi-FI" baseline="0" dirty="0"/>
              <a:t>Pisteviiva ulkolämpötila</a:t>
            </a:r>
          </a:p>
          <a:p>
            <a:r>
              <a:rPr lang="fi-FI" baseline="0" dirty="0"/>
              <a:t>Punainen lämmitysjärjestelmän sähköenergia</a:t>
            </a:r>
          </a:p>
          <a:p>
            <a:r>
              <a:rPr lang="fi-FI" baseline="0" dirty="0"/>
              <a:t>Mittaustulokset minuuttitasolla</a:t>
            </a:r>
          </a:p>
          <a:p>
            <a:endParaRPr lang="fi-FI" baseline="0" dirty="0"/>
          </a:p>
          <a:p>
            <a:r>
              <a:rPr lang="fi-FI" baseline="0" dirty="0"/>
              <a:t>Aikaraja 3 min.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4250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Simuloitu IDA-ICE sovelluksella</a:t>
            </a:r>
          </a:p>
          <a:p>
            <a:r>
              <a:rPr lang="fi-FI" dirty="0"/>
              <a:t>Todellisen</a:t>
            </a:r>
            <a:r>
              <a:rPr lang="fi-FI" baseline="0" dirty="0"/>
              <a:t> mittauskohteen mukaisesti</a:t>
            </a:r>
          </a:p>
          <a:p>
            <a:r>
              <a:rPr lang="fi-FI" baseline="0" dirty="0"/>
              <a:t>Simuloinnissa läsnäoloa ei huomioitu, oletuksena kohde ”poissaolon tilassa” ympäri vuoden</a:t>
            </a:r>
          </a:p>
          <a:p>
            <a:endParaRPr lang="fi-FI" baseline="0" dirty="0"/>
          </a:p>
          <a:p>
            <a:r>
              <a:rPr lang="fi-FI" baseline="0" dirty="0"/>
              <a:t>Aikaraja 5 min.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9004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Simuloitu IDA-ICE sovelluksella</a:t>
            </a:r>
          </a:p>
          <a:p>
            <a:r>
              <a:rPr lang="fi-FI" dirty="0"/>
              <a:t>Todellisen</a:t>
            </a:r>
            <a:r>
              <a:rPr lang="fi-FI" baseline="0" dirty="0"/>
              <a:t> mittauskohteen mukaisesti</a:t>
            </a:r>
          </a:p>
          <a:p>
            <a:r>
              <a:rPr lang="fi-FI" baseline="0" dirty="0"/>
              <a:t>Simuloinnissa läsnäoloa ei huomioitu, oletuksena kohde ”poissaolon tilassa” ympäri vuoden</a:t>
            </a:r>
            <a:endParaRPr lang="fi-FI" dirty="0"/>
          </a:p>
          <a:p>
            <a:endParaRPr lang="fi-FI" dirty="0"/>
          </a:p>
          <a:p>
            <a:r>
              <a:rPr lang="fi-FI" dirty="0"/>
              <a:t>Aikaraja 7 min.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586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Tasainen</a:t>
            </a:r>
            <a:r>
              <a:rPr lang="fi-FI" baseline="0" dirty="0"/>
              <a:t> musta viiva sisälämpötila, kohteessa sallittu meno pakkaselle</a:t>
            </a:r>
          </a:p>
          <a:p>
            <a:r>
              <a:rPr lang="fi-FI" baseline="0" dirty="0"/>
              <a:t>Pisteviivalla ulkolämpötila</a:t>
            </a:r>
          </a:p>
          <a:p>
            <a:r>
              <a:rPr lang="fi-FI" baseline="0" dirty="0"/>
              <a:t>Kun ulkolämpötila nousee sisälämpötilaa suuremmaksi, alkaa suhteellinen kosteus sisällä kasvaa nopeasti -&gt; Lämmitys aktivoidaan</a:t>
            </a:r>
          </a:p>
          <a:p>
            <a:r>
              <a:rPr lang="fi-FI" baseline="0" dirty="0"/>
              <a:t>Energiankulutus rajoittuu tällöin vain kosteuden mukaan, ei lämpötilan</a:t>
            </a:r>
          </a:p>
          <a:p>
            <a:r>
              <a:rPr lang="fi-FI" baseline="0" dirty="0" err="1"/>
              <a:t>Kuivanapitolämmitystä</a:t>
            </a:r>
            <a:r>
              <a:rPr lang="fi-FI" baseline="0" dirty="0"/>
              <a:t> voidaan käyttää myös peruslämmityksen yhteydessä varmistamaan sisäilman kosteusturvallisuus -&gt; lisää hieman kulutusta, joten ei tässä tutkimuksessa tarkastelussa</a:t>
            </a:r>
          </a:p>
          <a:p>
            <a:endParaRPr lang="fi-FI" dirty="0"/>
          </a:p>
          <a:p>
            <a:r>
              <a:rPr lang="fi-FI" dirty="0"/>
              <a:t>Aikaraja 9</a:t>
            </a:r>
            <a:r>
              <a:rPr lang="fi-FI" baseline="0" dirty="0"/>
              <a:t> min.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2298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Aikaraja</a:t>
            </a:r>
            <a:r>
              <a:rPr lang="fi-FI" baseline="0" dirty="0"/>
              <a:t> 11 min.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8120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Aikaraja 13 min.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6738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Laitekohtaise</a:t>
            </a:r>
            <a:r>
              <a:rPr lang="fi-FI" baseline="0" dirty="0"/>
              <a:t>t erot johtavat siihen, ettei yhteistä hyvää ohjeistusta voi koneelliselle puolelle tehdä. Erot koneiden asettamissa vaatimuksissa esimerkiksi </a:t>
            </a:r>
            <a:r>
              <a:rPr lang="fi-FI" baseline="0" dirty="0" err="1"/>
              <a:t>LTO:n</a:t>
            </a:r>
            <a:r>
              <a:rPr lang="fi-FI" baseline="0" dirty="0"/>
              <a:t>, ulospuhallusilman lämpötilan ja minimiasetteluiden välillä vaativat yksilötasoista tarkastelua. Koskee erityisesti KTP ja PILP.</a:t>
            </a:r>
          </a:p>
          <a:p>
            <a:endParaRPr lang="fi-FI" baseline="0" dirty="0"/>
          </a:p>
          <a:p>
            <a:r>
              <a:rPr lang="fi-FI" baseline="0" dirty="0"/>
              <a:t>Aikaraja 15 min.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8234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Uudessa kohteessa investoinnit siihen, ettei paljoa energiaa tarvittaisi</a:t>
            </a:r>
          </a:p>
          <a:p>
            <a:r>
              <a:rPr lang="fi-FI" dirty="0"/>
              <a:t>Vapaa-ajan asunnon</a:t>
            </a:r>
            <a:r>
              <a:rPr lang="fi-FI" baseline="0" dirty="0"/>
              <a:t> suunnittelussa huomioitava myös poissaoloaika ja miten saadaan käyttäjälähtöisesti ohjaus.</a:t>
            </a:r>
          </a:p>
          <a:p>
            <a:endParaRPr lang="fi-FI" baseline="0" dirty="0"/>
          </a:p>
          <a:p>
            <a:r>
              <a:rPr lang="fi-FI" baseline="0" dirty="0"/>
              <a:t>Aikaraja 17 min.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0852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pur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40D9D56B-380E-41B8-9315-ED5CBC9E4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12191998" cy="6858000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7638" y="2553066"/>
            <a:ext cx="6212793" cy="338182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Kuva 4" descr="Tampereen ammattikorkeakoulu.">
            <a:extLst>
              <a:ext uri="{FF2B5EF4-FFF2-40B4-BE49-F238E27FC236}">
                <a16:creationId xmlns:a16="http://schemas.microsoft.com/office/drawing/2014/main" id="{D69A7DBC-1304-4563-A9FC-024813E96D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0000" y="1080000"/>
            <a:ext cx="5661702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4374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">
          <p15:clr>
            <a:srgbClr val="FBAE40"/>
          </p15:clr>
        </p15:guide>
        <p15:guide id="2" pos="75">
          <p15:clr>
            <a:srgbClr val="FBAE40"/>
          </p15:clr>
        </p15:guide>
        <p15:guide id="3" pos="7605">
          <p15:clr>
            <a:srgbClr val="FBAE40"/>
          </p15:clr>
        </p15:guide>
        <p15:guide id="4" orient="horz" pos="4247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14401"/>
            <a:ext cx="10651813" cy="642938"/>
          </a:xfrm>
          <a:prstGeom prst="rect">
            <a:avLst/>
          </a:prstGeo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B513FB-A89D-4CD9-816A-A2426574F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7FC877C-D72B-4FA2-A4D8-10EC144C4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Footer Placeholder 10">
            <a:extLst>
              <a:ext uri="{FF2B5EF4-FFF2-40B4-BE49-F238E27FC236}">
                <a16:creationId xmlns:a16="http://schemas.microsoft.com/office/drawing/2014/main" id="{BA96801F-E137-4B25-94D7-4851FADECBA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1326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F54673-9ACE-45BB-89AE-4DF9D12000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14401"/>
            <a:ext cx="10643351" cy="642938"/>
          </a:xfrm>
          <a:prstGeom prst="rect">
            <a:avLst/>
          </a:prstGeo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0BA03E9-7771-435A-ACF2-791A64625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A061E97-8041-4B8C-84EB-4224E0AC85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88A044-4865-4080-A1DB-4D812EAA9A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>
                <a:solidFill>
                  <a:schemeClr val="bg1"/>
                </a:solidFill>
              </a:rPr>
              <a:pPr/>
              <a:t>‹#›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484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1F2527F-684A-4121-9363-8807B0AFD1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306364A-3632-4E1B-8113-A8981F3C52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" name="Footer Placeholder 10">
            <a:extLst>
              <a:ext uri="{FF2B5EF4-FFF2-40B4-BE49-F238E27FC236}">
                <a16:creationId xmlns:a16="http://schemas.microsoft.com/office/drawing/2014/main" id="{DFF5CBD4-0D40-46CB-83FF-1C58DD78706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32917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6A4069F-7B77-435A-A9D6-CD64E24346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737735C-1BFC-5948-A4B6-6B9D9DF1DAD9}"/>
              </a:ext>
            </a:extLst>
          </p:cNvPr>
          <p:cNvSpPr txBox="1">
            <a:spLocks/>
          </p:cNvSpPr>
          <p:nvPr userDrawn="1"/>
        </p:nvSpPr>
        <p:spPr>
          <a:xfrm>
            <a:off x="430580" y="6506631"/>
            <a:ext cx="6779559" cy="251947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fi-FI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686E1A08-E0B6-4CF0-9B54-F868C9DFE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8C7C9B07-1287-4DA9-8EE6-AAC6DE8166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8697E018-CB7F-48B9-B44F-8C4B55AF6C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>
                <a:solidFill>
                  <a:schemeClr val="bg1"/>
                </a:solidFill>
              </a:rPr>
              <a:pPr/>
              <a:t>‹#›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646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9199A30-D9CF-F04F-AD6E-EFD6A331F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A31E617-3DD2-45F9-87A9-28710F458B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23AE687-7288-4989-808B-BBFE1801B6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Footer Placeholder 10">
            <a:extLst>
              <a:ext uri="{FF2B5EF4-FFF2-40B4-BE49-F238E27FC236}">
                <a16:creationId xmlns:a16="http://schemas.microsoft.com/office/drawing/2014/main" id="{C9304CA3-67E1-4FC8-9377-97D39A86970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62863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08050"/>
            <a:ext cx="3932237" cy="114935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2964" y="908050"/>
            <a:ext cx="7092900" cy="4960938"/>
          </a:xfrm>
        </p:spPr>
        <p:txBody>
          <a:bodyPr>
            <a:no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400" y="2172614"/>
            <a:ext cx="3932237" cy="3696374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9A114AA-0FC1-4BDA-A87A-450D91C7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8A440A0-2DFA-4694-8E9A-F37821D642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B3199E04-FCC9-48F1-9FFB-2F71AFADEA9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0778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FB501874-212D-43E0-A21F-C912819BDE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0400" y="908050"/>
            <a:ext cx="3932237" cy="114935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peruasdasdasdasdstyyl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1431" y="908050"/>
            <a:ext cx="7084433" cy="4960938"/>
          </a:xfr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400" y="2172614"/>
            <a:ext cx="3932237" cy="3696374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4B0FB749-BBFE-438A-B34D-304382F9D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7D16047A-E530-4F76-BE04-5DB0A3040E2D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7B2D6AA-88A2-4EE8-91D4-604C9EE543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>
                <a:solidFill>
                  <a:schemeClr val="bg1"/>
                </a:solidFill>
              </a:rPr>
              <a:pPr/>
              <a:t>‹#›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326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899770"/>
            <a:ext cx="10515600" cy="66010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0400" y="1707297"/>
            <a:ext cx="10515600" cy="43513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A817179-6464-4F21-9B03-3D32D962BE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353961E-5198-4EC6-84CF-7D796EA3DA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0F202A3E-9DD7-4C20-B920-B130C51F616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78329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30A482-DF25-4AC1-93FF-A21A43ED80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899770"/>
            <a:ext cx="10515600" cy="6601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0400" y="1707297"/>
            <a:ext cx="10515600" cy="43513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008E8C6C-B535-4624-AE36-E7AA2DD3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7D573219-6138-48B9-B6B4-28078E6649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E093FE60-FDE5-4FFB-BA0D-01896B739F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>
                <a:solidFill>
                  <a:schemeClr val="bg1"/>
                </a:solidFill>
              </a:rPr>
              <a:pPr/>
              <a:t>‹#›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4949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908049"/>
            <a:ext cx="2628900" cy="526891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08049"/>
            <a:ext cx="7734300" cy="5268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FA231356-4E89-42FF-B9D2-5276EA40A6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294DD31-33A4-4715-9A6D-15C4AF304F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FEC80EF1-75D1-469D-8A92-4BE196BAFDB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610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pur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40D9D56B-380E-41B8-9315-ED5CBC9E4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863" y="2758440"/>
            <a:ext cx="11090275" cy="144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589" y="4435972"/>
            <a:ext cx="11083550" cy="14400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EEF2D1E-9D26-4178-9CD9-82D802C125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AC67BEA-6EFD-4E49-843A-63C8CA4D19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>
                <a:solidFill>
                  <a:schemeClr val="bg1"/>
                </a:solidFill>
              </a:rPr>
              <a:pPr/>
              <a:t>‹#›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8438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">
          <p15:clr>
            <a:srgbClr val="FBAE40"/>
          </p15:clr>
        </p15:guide>
        <p15:guide id="2" pos="75">
          <p15:clr>
            <a:srgbClr val="FBAE40"/>
          </p15:clr>
        </p15:guide>
        <p15:guide id="3" pos="7605">
          <p15:clr>
            <a:srgbClr val="FBAE40"/>
          </p15:clr>
        </p15:guide>
        <p15:guide id="4" orient="horz" pos="4247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D6C69A4-9805-44B9-86C2-D0BEF1B39F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908049"/>
            <a:ext cx="2628900" cy="5268914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08049"/>
            <a:ext cx="7734300" cy="526891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D6E3F5C-87B6-4EC2-BBE3-B9D1C41B9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35EC882A-A2D2-46CB-99A6-60BC54D854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5571256-36CB-4721-8D5D-45CF8D5DFD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>
                <a:solidFill>
                  <a:schemeClr val="bg1"/>
                </a:solidFill>
              </a:rPr>
              <a:pPr/>
              <a:t>‹#›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766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08050"/>
            <a:ext cx="3932237" cy="114935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22800" y="914275"/>
            <a:ext cx="7018337" cy="4954712"/>
          </a:xfrm>
        </p:spPr>
        <p:txBody>
          <a:bodyPr anchor="t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400" y="2223820"/>
            <a:ext cx="3932237" cy="3645167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403500BF-A2C1-4F36-A443-35E1074B6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03234A5-5678-4107-B6E4-4D194E2EC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AEB90590-21DA-48A3-904A-917FC50EB7A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99899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DF7A597D-CD79-4B30-894C-1B2608609C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08050"/>
            <a:ext cx="3932237" cy="114935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14333" y="914275"/>
            <a:ext cx="7021530" cy="4954712"/>
          </a:xfr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400" y="2223820"/>
            <a:ext cx="3932237" cy="3645167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06352D-B086-43FE-8FC5-AC6B4EA8F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9FC39A97-01AE-4D0D-B345-8CBA52274616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C76E15C-8063-441E-A2E0-1EBFFF54D9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>
                <a:solidFill>
                  <a:schemeClr val="bg1"/>
                </a:solidFill>
              </a:rPr>
              <a:pPr/>
              <a:t>‹#›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1591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aption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679" y="1143245"/>
            <a:ext cx="4853934" cy="3149671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4E008E"/>
                </a:solidFill>
              </a:defRPr>
            </a:lvl1pPr>
          </a:lstStyle>
          <a:p>
            <a:r>
              <a:rPr lang="en-US" dirty="0"/>
              <a:t>This is a place for a longer text that goes on for three or more lines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B8C4556-08AF-304E-8426-06F9F8EFF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8267" y="1312457"/>
            <a:ext cx="5040000" cy="489068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D17F52D9-8B1E-4F7F-AA8C-39AD4EB471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EB5273A0-B2DF-4C71-84F5-8A0CABCD51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D3A36DE0-5C27-4F2F-B628-D82AEFA8D89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897179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aption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D4B79723-8A28-41DA-8158-47C40BEA11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9144" y="1129720"/>
            <a:ext cx="4853934" cy="3149671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place for a longer text that goes on for three or more lines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B8C4556-08AF-304E-8426-06F9F8EFF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9804" y="1320928"/>
            <a:ext cx="5040000" cy="489068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0B3E6F3-32BA-42D1-BB7C-49EDFDFBC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62A019B-6E71-4FF6-8233-F4C9562575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D7264E8-D67F-450D-B5B3-7C3FE5CFB2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>
                <a:solidFill>
                  <a:schemeClr val="bg1"/>
                </a:solidFill>
              </a:rPr>
              <a:pPr/>
              <a:t>‹#›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4752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aption and pictur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33A1E0F-9E5E-9745-BEF2-2CE041671C6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37201" y="908050"/>
            <a:ext cx="6103938" cy="52817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0708" y="792399"/>
            <a:ext cx="4957631" cy="1909269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This is a place for a longer text with big font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3E05CB-C7A1-A342-B41E-5EE8CD4216A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28363" y="2960016"/>
            <a:ext cx="4849977" cy="322979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84F16D1-C984-4655-8258-D6EF6AF7DF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70ACAF84-7C25-4838-BB2E-3953315E66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7F734B17-F190-4E9B-912E-CA33643B1B5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063292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aption and pictur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782EC1E3-2963-4D1C-A09D-168216C66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3E05CB-C7A1-A342-B41E-5EE8CD4216A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26893" y="2960016"/>
            <a:ext cx="4857292" cy="32224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33A1E0F-9E5E-9745-BEF2-2CE041671C6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28733" y="908050"/>
            <a:ext cx="6112405" cy="527329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8665" y="775657"/>
            <a:ext cx="4955519" cy="1909269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place for a longer text with big font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35FED0F-203A-4399-B1A6-E36F6BDBF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C7E17269-133F-4041-8E1C-C34F81D99E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09F9ABA-0045-4D3B-9E43-6CE8DD7F6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>
                <a:solidFill>
                  <a:schemeClr val="bg1"/>
                </a:solidFill>
              </a:rPr>
              <a:pPr/>
              <a:t>‹#›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868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and text_1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83AB547-0C6F-394C-8BEF-5A6F3FBAF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243" y="908050"/>
            <a:ext cx="10506697" cy="649288"/>
          </a:xfrm>
          <a:prstGeom prst="rect">
            <a:avLst/>
          </a:prstGeo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779FD3A-6E17-1D47-8E91-0B127B4332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9077" y="1931988"/>
            <a:ext cx="2502487" cy="15236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8C0298E-F14A-6845-92C8-38BD03C683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9077" y="3455625"/>
            <a:ext cx="2502487" cy="2633662"/>
          </a:xfrm>
          <a:solidFill>
            <a:srgbClr val="EFEFEF"/>
          </a:solidFill>
        </p:spPr>
        <p:txBody>
          <a:bodyPr lIns="144000" tIns="216000" rIns="144000" bIns="216000">
            <a:no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  <a:lvl2pPr marL="314325" indent="0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2pPr>
            <a:lvl3pPr marL="671513" indent="0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3pPr>
            <a:lvl4pPr marL="1027112" indent="0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4pPr>
            <a:lvl5pPr marL="1336675" indent="0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558BD131-E1E6-6B4A-8A43-7499BB4F444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03849" y="1931988"/>
            <a:ext cx="2502487" cy="152363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97DB071B-9088-9940-8EEF-A7349739FAA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203849" y="3455625"/>
            <a:ext cx="2502487" cy="2633662"/>
          </a:xfrm>
          <a:solidFill>
            <a:srgbClr val="EFEFEF"/>
          </a:solidFill>
        </p:spPr>
        <p:txBody>
          <a:bodyPr lIns="144000" tIns="216000" rIns="144000" bIns="216000">
            <a:no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314325" indent="0">
              <a:lnSpc>
                <a:spcPct val="100000"/>
              </a:lnSpc>
              <a:buNone/>
              <a:defRPr sz="1600"/>
            </a:lvl2pPr>
            <a:lvl3pPr marL="671513" indent="0">
              <a:lnSpc>
                <a:spcPct val="100000"/>
              </a:lnSpc>
              <a:buNone/>
              <a:defRPr sz="1600"/>
            </a:lvl3pPr>
            <a:lvl4pPr marL="1027112" indent="0">
              <a:lnSpc>
                <a:spcPct val="100000"/>
              </a:lnSpc>
              <a:buNone/>
              <a:defRPr sz="1600"/>
            </a:lvl4pPr>
            <a:lvl5pPr marL="1336675" indent="0">
              <a:lnSpc>
                <a:spcPct val="100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9" name="Picture Placeholder 6">
            <a:extLst>
              <a:ext uri="{FF2B5EF4-FFF2-40B4-BE49-F238E27FC236}">
                <a16:creationId xmlns:a16="http://schemas.microsoft.com/office/drawing/2014/main" id="{D91EB564-08EC-084A-85ED-67955978534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866181" y="1931988"/>
            <a:ext cx="2502487" cy="152363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D5E66258-07E1-E642-A305-89957CDCCFE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866181" y="3455625"/>
            <a:ext cx="2502487" cy="2633662"/>
          </a:xfrm>
          <a:solidFill>
            <a:srgbClr val="EFEFEF"/>
          </a:solidFill>
        </p:spPr>
        <p:txBody>
          <a:bodyPr lIns="144000" tIns="216000" rIns="144000" bIns="216000">
            <a:no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314325" indent="0">
              <a:lnSpc>
                <a:spcPct val="100000"/>
              </a:lnSpc>
              <a:buNone/>
              <a:defRPr sz="1600"/>
            </a:lvl2pPr>
            <a:lvl3pPr marL="671513" indent="0">
              <a:lnSpc>
                <a:spcPct val="100000"/>
              </a:lnSpc>
              <a:buNone/>
              <a:defRPr sz="1600"/>
            </a:lvl3pPr>
            <a:lvl4pPr marL="1027112" indent="0">
              <a:lnSpc>
                <a:spcPct val="100000"/>
              </a:lnSpc>
              <a:buNone/>
              <a:defRPr sz="1600"/>
            </a:lvl4pPr>
            <a:lvl5pPr marL="1336675" indent="0">
              <a:lnSpc>
                <a:spcPct val="100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DDAC2486-1BBC-E148-8A6A-A96E0924C82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528513" y="1933860"/>
            <a:ext cx="2502487" cy="152363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2" name="Text Placeholder 15">
            <a:extLst>
              <a:ext uri="{FF2B5EF4-FFF2-40B4-BE49-F238E27FC236}">
                <a16:creationId xmlns:a16="http://schemas.microsoft.com/office/drawing/2014/main" id="{1A3268F3-BC79-314A-9049-89ABFE48856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528513" y="3457497"/>
            <a:ext cx="2502487" cy="2633662"/>
          </a:xfrm>
          <a:solidFill>
            <a:srgbClr val="EFEFEF"/>
          </a:solidFill>
        </p:spPr>
        <p:txBody>
          <a:bodyPr lIns="144000" tIns="216000" rIns="144000" bIns="216000">
            <a:no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314325" indent="0">
              <a:lnSpc>
                <a:spcPct val="100000"/>
              </a:lnSpc>
              <a:buNone/>
              <a:defRPr sz="1600"/>
            </a:lvl2pPr>
            <a:lvl3pPr marL="671513" indent="0">
              <a:lnSpc>
                <a:spcPct val="100000"/>
              </a:lnSpc>
              <a:buNone/>
              <a:defRPr sz="1600"/>
            </a:lvl3pPr>
            <a:lvl4pPr marL="1027112" indent="0">
              <a:lnSpc>
                <a:spcPct val="100000"/>
              </a:lnSpc>
              <a:buNone/>
              <a:defRPr sz="1600"/>
            </a:lvl4pPr>
            <a:lvl5pPr marL="1336675" indent="0">
              <a:lnSpc>
                <a:spcPct val="100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36BEA95B-149A-4378-99A8-4A3778EC0E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CEF878AF-8D06-4EF3-883F-34F2EFF16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Footer Placeholder 10">
            <a:extLst>
              <a:ext uri="{FF2B5EF4-FFF2-40B4-BE49-F238E27FC236}">
                <a16:creationId xmlns:a16="http://schemas.microsoft.com/office/drawing/2014/main" id="{5FB341E1-B4C6-4A8F-95EC-40D3CF9664A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03573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and text_2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83AB547-0C6F-394C-8BEF-5A6F3FBAF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243" y="908050"/>
            <a:ext cx="10506697" cy="649288"/>
          </a:xfrm>
          <a:prstGeom prst="rect">
            <a:avLst/>
          </a:prstGeo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779FD3A-6E17-1D47-8E91-0B127B4332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9078" y="1931988"/>
            <a:ext cx="3231889" cy="1593882"/>
          </a:xfr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8C0298E-F14A-6845-92C8-38BD03C683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9078" y="3455625"/>
            <a:ext cx="3231889" cy="2755084"/>
          </a:xfrm>
          <a:solidFill>
            <a:srgbClr val="EFEFEF"/>
          </a:solidFill>
        </p:spPr>
        <p:txBody>
          <a:bodyPr lIns="144000" tIns="216000" rIns="144000" bIns="216000">
            <a:no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314325" indent="0">
              <a:lnSpc>
                <a:spcPct val="100000"/>
              </a:lnSpc>
              <a:buNone/>
              <a:defRPr sz="1600"/>
            </a:lvl2pPr>
            <a:lvl3pPr marL="671513" indent="0">
              <a:lnSpc>
                <a:spcPct val="100000"/>
              </a:lnSpc>
              <a:buNone/>
              <a:defRPr sz="1600"/>
            </a:lvl3pPr>
            <a:lvl4pPr marL="1027112" indent="0">
              <a:lnSpc>
                <a:spcPct val="100000"/>
              </a:lnSpc>
              <a:buNone/>
              <a:defRPr sz="1600"/>
            </a:lvl4pPr>
            <a:lvl5pPr marL="1336675" indent="0">
              <a:lnSpc>
                <a:spcPct val="100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28" name="Picture Placeholder 6">
            <a:extLst>
              <a:ext uri="{FF2B5EF4-FFF2-40B4-BE49-F238E27FC236}">
                <a16:creationId xmlns:a16="http://schemas.microsoft.com/office/drawing/2014/main" id="{5111911C-6CB3-AD44-A987-239427CE408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969788" y="1931988"/>
            <a:ext cx="3231889" cy="1593882"/>
          </a:xfr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9" name="Text Placeholder 15">
            <a:extLst>
              <a:ext uri="{FF2B5EF4-FFF2-40B4-BE49-F238E27FC236}">
                <a16:creationId xmlns:a16="http://schemas.microsoft.com/office/drawing/2014/main" id="{4B81E064-8551-694A-8FD5-C523BEB10D1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969788" y="3455625"/>
            <a:ext cx="3231889" cy="2755084"/>
          </a:xfrm>
          <a:solidFill>
            <a:srgbClr val="EFEFEF"/>
          </a:solidFill>
        </p:spPr>
        <p:txBody>
          <a:bodyPr lIns="144000" tIns="216000" rIns="144000" bIns="216000">
            <a:no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314325" indent="0">
              <a:lnSpc>
                <a:spcPct val="100000"/>
              </a:lnSpc>
              <a:buNone/>
              <a:defRPr sz="1600"/>
            </a:lvl2pPr>
            <a:lvl3pPr marL="671513" indent="0">
              <a:lnSpc>
                <a:spcPct val="100000"/>
              </a:lnSpc>
              <a:buNone/>
              <a:defRPr sz="1600"/>
            </a:lvl3pPr>
            <a:lvl4pPr marL="1027112" indent="0">
              <a:lnSpc>
                <a:spcPct val="100000"/>
              </a:lnSpc>
              <a:buNone/>
              <a:defRPr sz="1600"/>
            </a:lvl4pPr>
            <a:lvl5pPr marL="1336675" indent="0">
              <a:lnSpc>
                <a:spcPct val="100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30" name="Picture Placeholder 6">
            <a:extLst>
              <a:ext uri="{FF2B5EF4-FFF2-40B4-BE49-F238E27FC236}">
                <a16:creationId xmlns:a16="http://schemas.microsoft.com/office/drawing/2014/main" id="{E37D0D04-EE41-5F42-BA3B-67ED3166C67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410498" y="1931988"/>
            <a:ext cx="3231889" cy="1593882"/>
          </a:xfr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1" name="Text Placeholder 15">
            <a:extLst>
              <a:ext uri="{FF2B5EF4-FFF2-40B4-BE49-F238E27FC236}">
                <a16:creationId xmlns:a16="http://schemas.microsoft.com/office/drawing/2014/main" id="{C7609D31-2B9E-9841-9A07-1A4FC704573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410498" y="3455625"/>
            <a:ext cx="3231889" cy="2755084"/>
          </a:xfrm>
          <a:solidFill>
            <a:srgbClr val="EFEFEF"/>
          </a:solidFill>
        </p:spPr>
        <p:txBody>
          <a:bodyPr lIns="144000" tIns="216000" rIns="144000" bIns="216000">
            <a:no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314325" indent="0">
              <a:lnSpc>
                <a:spcPct val="100000"/>
              </a:lnSpc>
              <a:buNone/>
              <a:defRPr sz="1600"/>
            </a:lvl2pPr>
            <a:lvl3pPr marL="671513" indent="0">
              <a:lnSpc>
                <a:spcPct val="100000"/>
              </a:lnSpc>
              <a:buNone/>
              <a:defRPr sz="1600"/>
            </a:lvl3pPr>
            <a:lvl4pPr marL="1027112" indent="0">
              <a:lnSpc>
                <a:spcPct val="100000"/>
              </a:lnSpc>
              <a:buNone/>
              <a:defRPr sz="1600"/>
            </a:lvl4pPr>
            <a:lvl5pPr marL="1336675" indent="0">
              <a:lnSpc>
                <a:spcPct val="100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A32E84F1-B479-4DA5-B79A-E1AAD01844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8DBF1F0F-97EF-4D74-A4D0-217EA478DC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Footer Placeholder 10">
            <a:extLst>
              <a:ext uri="{FF2B5EF4-FFF2-40B4-BE49-F238E27FC236}">
                <a16:creationId xmlns:a16="http://schemas.microsoft.com/office/drawing/2014/main" id="{74C35F04-76D4-4B98-A67F-2CB880FD6A9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240063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8895A594-3BD2-D54E-93FD-6F7FCA50C3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339" y="2835805"/>
            <a:ext cx="10660250" cy="182086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r">
              <a:defRPr sz="5400">
                <a:solidFill>
                  <a:srgbClr val="4E008E"/>
                </a:solidFill>
              </a:defRPr>
            </a:lvl1pPr>
          </a:lstStyle>
          <a:p>
            <a:r>
              <a:rPr lang="en-US" dirty="0"/>
              <a:t>“Insert </a:t>
            </a:r>
            <a:br>
              <a:rPr lang="en-US" dirty="0"/>
            </a:br>
            <a:r>
              <a:rPr lang="en-US" dirty="0"/>
              <a:t>text here.”</a:t>
            </a:r>
          </a:p>
        </p:txBody>
      </p:sp>
      <p:sp>
        <p:nvSpPr>
          <p:cNvPr id="13" name="Tekstin paikkamerkki 2"/>
          <p:cNvSpPr>
            <a:spLocks noGrp="1"/>
          </p:cNvSpPr>
          <p:nvPr>
            <p:ph type="body" sz="quarter" idx="11" hasCustomPrompt="1"/>
          </p:nvPr>
        </p:nvSpPr>
        <p:spPr>
          <a:xfrm>
            <a:off x="668338" y="4784723"/>
            <a:ext cx="10660062" cy="1440000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3200">
                <a:solidFill>
                  <a:srgbClr val="4E008E"/>
                </a:solidFill>
              </a:defRPr>
            </a:lvl1pPr>
            <a:lvl2pPr marL="314325" indent="0" algn="r">
              <a:buFontTx/>
              <a:buNone/>
              <a:defRPr/>
            </a:lvl2pPr>
            <a:lvl3pPr marL="671513" indent="0" algn="r">
              <a:buFontTx/>
              <a:buNone/>
              <a:defRPr/>
            </a:lvl3pPr>
            <a:lvl4pPr marL="1027112" indent="0" algn="r">
              <a:buFontTx/>
              <a:buNone/>
              <a:defRPr/>
            </a:lvl4pPr>
            <a:lvl5pPr marL="1336675" indent="0" algn="r">
              <a:buFontTx/>
              <a:buNone/>
              <a:defRPr/>
            </a:lvl5pPr>
          </a:lstStyle>
          <a:p>
            <a:pPr lvl="0"/>
            <a:r>
              <a:rPr lang="fi-FI" dirty="0"/>
              <a:t>– </a:t>
            </a:r>
            <a:r>
              <a:rPr lang="fi-FI" dirty="0" err="1"/>
              <a:t>Firstname</a:t>
            </a:r>
            <a:r>
              <a:rPr lang="fi-FI" dirty="0"/>
              <a:t> </a:t>
            </a:r>
            <a:r>
              <a:rPr lang="fi-FI" dirty="0" err="1"/>
              <a:t>Lastname</a:t>
            </a:r>
            <a:endParaRPr lang="fi-FI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D54C215-BF9C-463D-8116-5E5F873B83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822651F8-67AD-4CA7-B5C5-141B94156E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D38B48EA-3C26-4DE6-8A6F-BD13DFD31C4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049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863" y="2757600"/>
            <a:ext cx="11090275" cy="144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5400">
                <a:solidFill>
                  <a:srgbClr val="4E008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589" y="4435200"/>
            <a:ext cx="11083550" cy="14400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rgbClr val="4E008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B2D621D0-61E7-E946-BBC9-24D91EEA5E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8BB0235-0F5A-40FA-B663-F054FD106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E0BDB65-6D51-44F4-970C-428F139C63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14634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">
          <p15:clr>
            <a:srgbClr val="FBAE40"/>
          </p15:clr>
        </p15:guide>
        <p15:guide id="2" pos="75">
          <p15:clr>
            <a:srgbClr val="FBAE40"/>
          </p15:clr>
        </p15:guide>
        <p15:guide id="3" pos="7605">
          <p15:clr>
            <a:srgbClr val="FBAE40"/>
          </p15:clr>
        </p15:guide>
        <p15:guide id="4" orient="horz" pos="4247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CFF25AA6-74E4-4FDC-97D1-348B884E4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802266" y="2683405"/>
            <a:ext cx="10660250" cy="1820862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“Insert </a:t>
            </a:r>
            <a:br>
              <a:rPr lang="en-US" dirty="0"/>
            </a:br>
            <a:r>
              <a:rPr lang="en-US" dirty="0"/>
              <a:t>text here.”</a:t>
            </a:r>
          </a:p>
        </p:txBody>
      </p:sp>
      <p:sp>
        <p:nvSpPr>
          <p:cNvPr id="12" name="Tekstin paikkamerkki 13"/>
          <p:cNvSpPr>
            <a:spLocks noGrp="1"/>
          </p:cNvSpPr>
          <p:nvPr>
            <p:ph type="body" sz="quarter" idx="12" hasCustomPrompt="1"/>
          </p:nvPr>
        </p:nvSpPr>
        <p:spPr>
          <a:xfrm>
            <a:off x="802266" y="4606387"/>
            <a:ext cx="10644349" cy="1440000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3200">
                <a:solidFill>
                  <a:schemeClr val="bg1"/>
                </a:solidFill>
              </a:defRPr>
            </a:lvl1pPr>
            <a:lvl2pPr marL="314325" indent="0">
              <a:buFontTx/>
              <a:buNone/>
              <a:defRPr>
                <a:solidFill>
                  <a:schemeClr val="bg1"/>
                </a:solidFill>
              </a:defRPr>
            </a:lvl2pPr>
            <a:lvl3pPr marL="671513" indent="0">
              <a:buFontTx/>
              <a:buNone/>
              <a:defRPr>
                <a:solidFill>
                  <a:schemeClr val="bg1"/>
                </a:solidFill>
              </a:defRPr>
            </a:lvl3pPr>
            <a:lvl4pPr marL="1027112" indent="0">
              <a:buFontTx/>
              <a:buNone/>
              <a:defRPr>
                <a:solidFill>
                  <a:schemeClr val="bg1"/>
                </a:solidFill>
              </a:defRPr>
            </a:lvl4pPr>
            <a:lvl5pPr marL="13366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algn="r"/>
            <a:r>
              <a:rPr lang="fi-FI" dirty="0">
                <a:solidFill>
                  <a:schemeClr val="bg1"/>
                </a:solidFill>
              </a:rPr>
              <a:t>– </a:t>
            </a:r>
            <a:r>
              <a:rPr lang="fi-FI" dirty="0" err="1">
                <a:solidFill>
                  <a:schemeClr val="bg1"/>
                </a:solidFill>
              </a:rPr>
              <a:t>Firstname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Lastname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4DAC962-BCA0-4E26-A90A-EC7C6038D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7B84C95F-B250-4250-A075-AEF10367FC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026F114B-97C9-4F70-8E58-1AFA5B8E3A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>
                <a:solidFill>
                  <a:schemeClr val="bg1"/>
                </a:solidFill>
              </a:rPr>
              <a:pPr/>
              <a:t>‹#›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2312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DB2510EA-1654-E84D-A789-CFF2920E00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B9B4DE-33B9-0041-8077-6782343643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93510" y="1569142"/>
            <a:ext cx="9690754" cy="406070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38100" dir="2700000" sx="74000" sy="74000" algn="tl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33A1E0F-9E5E-9745-BEF2-2CE041671C6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663233" y="1883432"/>
            <a:ext cx="2401642" cy="3424232"/>
          </a:xfrm>
          <a:solidFill>
            <a:srgbClr val="7DCDBE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DD4BC1B-C1D1-4F41-B9B7-335D450148A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2126" y="1569143"/>
            <a:ext cx="6827907" cy="816758"/>
          </a:xfrm>
        </p:spPr>
        <p:txBody>
          <a:bodyPr anchor="b" anchorCtr="0">
            <a:noAutofit/>
          </a:bodyPr>
          <a:lstStyle>
            <a:lvl1pPr marL="0" indent="0">
              <a:buNone/>
              <a:defRPr sz="3200" b="1">
                <a:solidFill>
                  <a:srgbClr val="4E008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A2938A8D-D773-5142-92B9-89D818060D6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502130" y="2385899"/>
            <a:ext cx="6827904" cy="365134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rgbClr val="7DCDBE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A126850-0A2D-214C-8173-B9D9A2BCD6CD}"/>
              </a:ext>
            </a:extLst>
          </p:cNvPr>
          <p:cNvCxnSpPr/>
          <p:nvPr userDrawn="1"/>
        </p:nvCxnSpPr>
        <p:spPr>
          <a:xfrm>
            <a:off x="4868747" y="2984293"/>
            <a:ext cx="0" cy="2319489"/>
          </a:xfrm>
          <a:prstGeom prst="line">
            <a:avLst/>
          </a:prstGeom>
          <a:ln w="3175">
            <a:solidFill>
              <a:srgbClr val="4E00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09D0D4C-BB57-D348-99EE-61BD94E3A56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02127" y="2915308"/>
            <a:ext cx="3183740" cy="239235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 marL="314325" indent="0">
              <a:lnSpc>
                <a:spcPct val="100000"/>
              </a:lnSpc>
              <a:buNone/>
              <a:defRPr sz="2000"/>
            </a:lvl2pPr>
            <a:lvl3pPr marL="671513" indent="0">
              <a:lnSpc>
                <a:spcPct val="100000"/>
              </a:lnSpc>
              <a:buNone/>
              <a:defRPr sz="2000"/>
            </a:lvl3pPr>
            <a:lvl4pPr marL="1027112" indent="0">
              <a:lnSpc>
                <a:spcPct val="100000"/>
              </a:lnSpc>
              <a:buNone/>
              <a:defRPr sz="2000"/>
            </a:lvl4pPr>
            <a:lvl5pPr marL="1336675" indent="0">
              <a:lnSpc>
                <a:spcPct val="100000"/>
              </a:lnSpc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282D1424-0632-DE42-8831-FEFEDCC9079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146294" y="2914199"/>
            <a:ext cx="3183740" cy="239350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 marL="314325" indent="0">
              <a:lnSpc>
                <a:spcPct val="100000"/>
              </a:lnSpc>
              <a:buNone/>
              <a:defRPr sz="2000"/>
            </a:lvl2pPr>
            <a:lvl3pPr marL="671513" indent="0">
              <a:lnSpc>
                <a:spcPct val="100000"/>
              </a:lnSpc>
              <a:buNone/>
              <a:defRPr sz="2000"/>
            </a:lvl3pPr>
            <a:lvl4pPr marL="1027112" indent="0">
              <a:lnSpc>
                <a:spcPct val="100000"/>
              </a:lnSpc>
              <a:buNone/>
              <a:defRPr sz="2000"/>
            </a:lvl4pPr>
            <a:lvl5pPr marL="1336675" indent="0">
              <a:lnSpc>
                <a:spcPct val="100000"/>
              </a:lnSpc>
              <a:buFont typeface="Arial" panose="020B0604020202020204" pitchFamily="34" charset="0"/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266ED82B-11B6-41FE-87C7-2B5722E38F87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E69F5273-5630-41AF-BBE6-A465425B11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3" name="Footer Placeholder 10">
            <a:extLst>
              <a:ext uri="{FF2B5EF4-FFF2-40B4-BE49-F238E27FC236}">
                <a16:creationId xmlns:a16="http://schemas.microsoft.com/office/drawing/2014/main" id="{9A05E985-5042-48F0-9519-B76D1E94048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76896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A96305A-4729-C241-80A5-A3957FB9D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9923" y="628650"/>
            <a:ext cx="11892077" cy="62293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2AACA4F-50A2-4213-AE5B-26622BDBF93E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9179ABD-0CDD-4487-ADD9-0679BFCE26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0BCA9A8C-35F5-4107-B91B-A52435FB7E95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3392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">
          <p15:clr>
            <a:srgbClr val="FBAE40"/>
          </p15:clr>
        </p15:guide>
        <p15:guide id="2" pos="75">
          <p15:clr>
            <a:srgbClr val="FBAE40"/>
          </p15:clr>
        </p15:guide>
        <p15:guide id="3" pos="7605">
          <p15:clr>
            <a:srgbClr val="FBAE40"/>
          </p15:clr>
        </p15:guide>
        <p15:guide id="4" orient="horz" pos="4247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FI - pur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40D9D56B-380E-41B8-9315-ED5CBC9E4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12191998" cy="6858000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074A7632-0B5B-4DF2-9411-9E0ADFA061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16714" y="1879326"/>
            <a:ext cx="2225901" cy="3114035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A93BB476-CD94-4029-8F95-5AE34712627B}"/>
              </a:ext>
            </a:extLst>
          </p:cNvPr>
          <p:cNvSpPr txBox="1"/>
          <p:nvPr userDrawn="1"/>
        </p:nvSpPr>
        <p:spPr>
          <a:xfrm>
            <a:off x="5794795" y="3202211"/>
            <a:ext cx="3758780" cy="1477328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>
              <a:lnSpc>
                <a:spcPts val="5400"/>
              </a:lnSpc>
            </a:pPr>
            <a:r>
              <a:rPr lang="fi-FI" sz="5600" b="1" dirty="0">
                <a:solidFill>
                  <a:schemeClr val="bg1"/>
                </a:solidFill>
              </a:rPr>
              <a:t>Ihminen</a:t>
            </a:r>
          </a:p>
          <a:p>
            <a:pPr>
              <a:lnSpc>
                <a:spcPts val="5400"/>
              </a:lnSpc>
            </a:pPr>
            <a:r>
              <a:rPr lang="fi-FI" sz="5600" b="1" dirty="0">
                <a:solidFill>
                  <a:schemeClr val="bg1"/>
                </a:solidFill>
              </a:rPr>
              <a:t>ratkaisee.</a:t>
            </a:r>
            <a:endParaRPr lang="en-GB" sz="5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311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">
          <p15:clr>
            <a:srgbClr val="FBAE40"/>
          </p15:clr>
        </p15:guide>
        <p15:guide id="2" pos="75">
          <p15:clr>
            <a:srgbClr val="FBAE40"/>
          </p15:clr>
        </p15:guide>
        <p15:guide id="3" pos="7605">
          <p15:clr>
            <a:srgbClr val="FBAE40"/>
          </p15:clr>
        </p15:guide>
        <p15:guide id="4" orient="horz" pos="424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11723"/>
            <a:ext cx="10515600" cy="64561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400" y="1707297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3405FCAB-7A18-034B-9743-CFD67A11D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EC2DD84-1BF6-4E3C-BCC3-08913B1A45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6B2755C-0223-4E55-9084-FF6941279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357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2E511953-F32B-4B5F-9EC2-2431EB03FD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11723"/>
            <a:ext cx="10515600" cy="6456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400" y="1707297"/>
            <a:ext cx="10515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E01EC75-0511-4C59-AFDC-B169D9524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4711C01-20AD-4C7D-A906-DDBC6C93E9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D49CC18-975B-4218-9BEB-3D804548A4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>
                <a:solidFill>
                  <a:schemeClr val="bg1"/>
                </a:solidFill>
              </a:rPr>
              <a:pPr/>
              <a:t>‹#›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921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08051"/>
            <a:ext cx="10655486" cy="649288"/>
          </a:xfrm>
          <a:prstGeom prst="rect">
            <a:avLst/>
          </a:prstGeo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04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399" y="1825625"/>
            <a:ext cx="538746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5ECB8C9-6F71-8745-9B9D-ED3B992FA1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BCE51E9-C67C-4EF8-826E-F1A4EE041B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05DAC9A-9264-4E96-A741-2D8DA1F06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499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C351703-006A-624D-9F66-D3B3015E7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08051"/>
            <a:ext cx="10643348" cy="649288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0400" y="1706400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706400"/>
            <a:ext cx="5392738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8398AE9-4026-46A2-BBA1-AAB097183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9AE78F3E-1AD5-409A-90E2-A126A9F8418C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EFCCDBD-D833-4FF5-A833-32B63E903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>
                <a:solidFill>
                  <a:schemeClr val="bg1"/>
                </a:solidFill>
              </a:rPr>
              <a:pPr/>
              <a:t>‹#›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425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16517"/>
            <a:ext cx="10650635" cy="649288"/>
          </a:xfrm>
          <a:prstGeom prst="rect">
            <a:avLst/>
          </a:prstGeo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1700214"/>
            <a:ext cx="5157787" cy="8048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0400" y="2647950"/>
            <a:ext cx="5157787" cy="35417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81687" y="1700214"/>
            <a:ext cx="5183188" cy="8048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81687" y="2647950"/>
            <a:ext cx="5183188" cy="354171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Footer Placeholder 10">
            <a:extLst>
              <a:ext uri="{FF2B5EF4-FFF2-40B4-BE49-F238E27FC236}">
                <a16:creationId xmlns:a16="http://schemas.microsoft.com/office/drawing/2014/main" id="{20D11757-AD21-8C44-BA47-2C7CCF6BD25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8267BC55-B784-4D84-8769-21885DB5752F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1527A28-514A-4E4D-B9BB-80131B1DE74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88492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EB8D2C57-C1F3-4D95-825E-2E55BFB967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16517"/>
            <a:ext cx="10642163" cy="649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1700214"/>
            <a:ext cx="5157787" cy="80486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0400" y="2647950"/>
            <a:ext cx="5157787" cy="3541713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3216" y="1700214"/>
            <a:ext cx="5183188" cy="80486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3216" y="2647950"/>
            <a:ext cx="5183188" cy="3541714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CA17208-6DE2-4F5B-B757-D5C3A176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283CFA40-FCD9-4A03-A580-D0EEA6494001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8AACA649-1609-4824-AF1D-CF39DED724D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>
                <a:solidFill>
                  <a:schemeClr val="bg1"/>
                </a:solidFill>
              </a:rPr>
              <a:pPr/>
              <a:t>‹#›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489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170729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85E40AAE-D302-7647-9D31-6971CE88E7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03743BE5-29C0-A94B-962C-58F604640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0" y="911553"/>
            <a:ext cx="10521733" cy="64578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7" name="Kuva 6" descr="Tampereen ammattikorkeakoulu.">
            <a:extLst>
              <a:ext uri="{FF2B5EF4-FFF2-40B4-BE49-F238E27FC236}">
                <a16:creationId xmlns:a16="http://schemas.microsoft.com/office/drawing/2014/main" id="{BAF4BDF6-308D-4700-A2F7-15E582D18DF3}"/>
              </a:ext>
            </a:extLst>
          </p:cNvPr>
          <p:cNvPicPr>
            <a:picLocks noChangeAspect="1"/>
          </p:cNvPicPr>
          <p:nvPr userDrawn="1"/>
        </p:nvPicPr>
        <p:blipFill>
          <a:blip r:embed="rId35"/>
          <a:stretch>
            <a:fillRect/>
          </a:stretch>
        </p:blipFill>
        <p:spPr>
          <a:xfrm>
            <a:off x="126000" y="115200"/>
            <a:ext cx="2649677" cy="42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02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69" r:id="rId2"/>
    <p:sldLayoutId id="2147483781" r:id="rId3"/>
    <p:sldLayoutId id="2147483770" r:id="rId4"/>
    <p:sldLayoutId id="2147483803" r:id="rId5"/>
    <p:sldLayoutId id="2147483772" r:id="rId6"/>
    <p:sldLayoutId id="2147483785" r:id="rId7"/>
    <p:sldLayoutId id="2147483773" r:id="rId8"/>
    <p:sldLayoutId id="2147483786" r:id="rId9"/>
    <p:sldLayoutId id="2147483774" r:id="rId10"/>
    <p:sldLayoutId id="2147483787" r:id="rId11"/>
    <p:sldLayoutId id="2147483775" r:id="rId12"/>
    <p:sldLayoutId id="2147483788" r:id="rId13"/>
    <p:sldLayoutId id="2147483798" r:id="rId14"/>
    <p:sldLayoutId id="2147483776" r:id="rId15"/>
    <p:sldLayoutId id="2147483789" r:id="rId16"/>
    <p:sldLayoutId id="2147483778" r:id="rId17"/>
    <p:sldLayoutId id="2147483795" r:id="rId18"/>
    <p:sldLayoutId id="2147483779" r:id="rId19"/>
    <p:sldLayoutId id="2147483796" r:id="rId20"/>
    <p:sldLayoutId id="2147483777" r:id="rId21"/>
    <p:sldLayoutId id="2147483790" r:id="rId22"/>
    <p:sldLayoutId id="2147483791" r:id="rId23"/>
    <p:sldLayoutId id="2147483780" r:id="rId24"/>
    <p:sldLayoutId id="2147483792" r:id="rId25"/>
    <p:sldLayoutId id="2147483782" r:id="rId26"/>
    <p:sldLayoutId id="2147483800" r:id="rId27"/>
    <p:sldLayoutId id="2147483804" r:id="rId28"/>
    <p:sldLayoutId id="2147483802" r:id="rId29"/>
    <p:sldLayoutId id="2147483805" r:id="rId30"/>
    <p:sldLayoutId id="2147483801" r:id="rId31"/>
    <p:sldLayoutId id="2147483783" r:id="rId32"/>
    <p:sldLayoutId id="2147483807" r:id="rId3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4E008E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0975" indent="-180975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88950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1333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55700" indent="-1285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70025" indent="-1333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3">
          <p15:clr>
            <a:srgbClr val="F26B43"/>
          </p15:clr>
        </p15:guide>
        <p15:guide id="2" pos="7605">
          <p15:clr>
            <a:srgbClr val="F26B43"/>
          </p15:clr>
        </p15:guide>
        <p15:guide id="3" pos="75">
          <p15:clr>
            <a:srgbClr val="F26B43"/>
          </p15:clr>
        </p15:guide>
        <p15:guide id="4" orient="horz" pos="4247">
          <p15:clr>
            <a:srgbClr val="F26B43"/>
          </p15:clr>
        </p15:guide>
        <p15:guide id="5" pos="325">
          <p15:clr>
            <a:srgbClr val="F26B43"/>
          </p15:clr>
        </p15:guide>
        <p15:guide id="6" orient="horz" pos="4088">
          <p15:clr>
            <a:srgbClr val="F26B43"/>
          </p15:clr>
        </p15:guide>
        <p15:guide id="7" pos="6970">
          <p15:clr>
            <a:srgbClr val="F26B43"/>
          </p15:clr>
        </p15:guide>
        <p15:guide id="8" orient="horz" pos="346">
          <p15:clr>
            <a:srgbClr val="F26B43"/>
          </p15:clr>
        </p15:guide>
        <p15:guide id="9" orient="horz" pos="981">
          <p15:clr>
            <a:srgbClr val="F26B43"/>
          </p15:clr>
        </p15:guide>
        <p15:guide id="10" orient="horz" pos="572">
          <p15:clr>
            <a:srgbClr val="F26B43"/>
          </p15:clr>
        </p15:guide>
        <p15:guide id="11" orient="horz" pos="1071">
          <p15:clr>
            <a:srgbClr val="F26B43"/>
          </p15:clr>
        </p15:guide>
        <p15:guide id="12" pos="733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kokumppanit.fi/julkaisut/saastoja-energiakustannuksista-vapaa-ajan-asuntojen-poissaoloaikana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6113BB-8AD1-4CBA-AFA9-A80824AFC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1289050"/>
            <a:ext cx="11090275" cy="3863242"/>
          </a:xfrm>
        </p:spPr>
        <p:txBody>
          <a:bodyPr/>
          <a:lstStyle/>
          <a:p>
            <a:r>
              <a:rPr lang="fi-FI" dirty="0"/>
              <a:t>Mökkien sähkönkulutus käyttöajan ulkopuolella:</a:t>
            </a:r>
            <a:br>
              <a:rPr lang="fi-FI" dirty="0"/>
            </a:br>
            <a:br>
              <a:rPr lang="fi-FI" dirty="0"/>
            </a:br>
            <a:r>
              <a:rPr lang="fi-FI" dirty="0"/>
              <a:t>Säästökeinoja sekä suunnitteluneuvoja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376326A-0A37-4975-A91A-94C64BDE92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7589" y="5152292"/>
            <a:ext cx="11083550" cy="723680"/>
          </a:xfrm>
        </p:spPr>
        <p:txBody>
          <a:bodyPr/>
          <a:lstStyle/>
          <a:p>
            <a:pPr algn="r"/>
            <a:r>
              <a:rPr lang="en-GB" sz="1800" dirty="0"/>
              <a:t>Rami Kotilainen</a:t>
            </a:r>
          </a:p>
          <a:p>
            <a:pPr algn="r"/>
            <a:r>
              <a:rPr lang="en-GB" sz="1800" dirty="0" err="1"/>
              <a:t>Projekti-insinööri</a:t>
            </a:r>
            <a:endParaRPr lang="en-GB" sz="18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F8617FB-B356-4C30-A25B-614A7E088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F39A4F0-41DE-4958-9C51-A4320076479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D66465F-1192-4A5C-A62E-C27E02F4C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/>
              <a:t>|  </a:t>
            </a:r>
            <a:fld id="{CDC8994D-33BE-6F4B-918B-78B2D731EB1C}" type="slidenum">
              <a:rPr lang="fi-FI" smtClean="0">
                <a:solidFill>
                  <a:schemeClr val="bg1"/>
                </a:solidFill>
              </a:rPr>
              <a:pPr/>
              <a:t>1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258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BE6160-053D-52F3-FFDF-1D89D9BAA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Uudet kohteet, isommat saneeraukset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F4534B-2E76-E065-AFC6-FBD3BB6C7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Käytettävät ratkaisut, salliiko lämpötilan laskun pakkaselle?</a:t>
            </a:r>
          </a:p>
          <a:p>
            <a:pPr lvl="1"/>
            <a:r>
              <a:rPr lang="fi-FI" dirty="0"/>
              <a:t>Vesijärjestelmät tyhjennettävät tai mahdollisimman keskitetty</a:t>
            </a:r>
          </a:p>
          <a:p>
            <a:pPr lvl="1"/>
            <a:r>
              <a:rPr lang="fi-FI" dirty="0"/>
              <a:t>Tilojen rajausmahdollisuudet</a:t>
            </a:r>
          </a:p>
          <a:p>
            <a:pPr lvl="1"/>
            <a:r>
              <a:rPr lang="fi-FI" dirty="0"/>
              <a:t>Lämmöntarpeen minimointi</a:t>
            </a:r>
          </a:p>
          <a:p>
            <a:pPr marL="314325" lvl="1" indent="0">
              <a:buNone/>
            </a:pPr>
            <a:endParaRPr lang="fi-FI" dirty="0"/>
          </a:p>
          <a:p>
            <a:pPr lvl="1"/>
            <a:r>
              <a:rPr lang="fi-FI" dirty="0"/>
              <a:t>Pörssisähkön hyödyntäminen</a:t>
            </a:r>
          </a:p>
          <a:p>
            <a:pPr lvl="1"/>
            <a:r>
              <a:rPr lang="fi-FI" dirty="0"/>
              <a:t>Etäohjauksen mahdollisuudet</a:t>
            </a:r>
          </a:p>
          <a:p>
            <a:pPr lvl="1"/>
            <a:r>
              <a:rPr lang="fi-FI" dirty="0"/>
              <a:t>Poissaolokytkin; lämpötilan ja IV:n pudotukset, PR-katkaisut</a:t>
            </a:r>
          </a:p>
          <a:p>
            <a:pPr lvl="1"/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D027085-30BE-1699-30DA-7A4476E97E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0D51295-D790-4972-97EB-A181BCAA347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404BB2F-F89D-D2E3-8C3E-6A5A433ABE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10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85279208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67898-7922-2CD6-865B-3F7521A6D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Yhteenveto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AACD5-120B-95FE-7B78-73A5A647A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800" dirty="0">
                <a:sym typeface="Wingdings" panose="05000000000000000000" pitchFamily="2" charset="2"/>
              </a:rPr>
              <a:t>Vedetön mökki kuivanapitolämmitys energiatehokkain ratkaisu</a:t>
            </a:r>
          </a:p>
          <a:p>
            <a:pPr marL="0" indent="0">
              <a:buNone/>
            </a:pPr>
            <a:r>
              <a:rPr lang="fi-FI" sz="2800" dirty="0">
                <a:sym typeface="Wingdings" panose="05000000000000000000" pitchFamily="2" charset="2"/>
              </a:rPr>
              <a:t>Vesijärjestelmät  Tyhjennys tai tiloihin peruslämpö </a:t>
            </a:r>
            <a:r>
              <a:rPr lang="fi-FI" sz="2000" dirty="0">
                <a:sym typeface="Wingdings" panose="05000000000000000000" pitchFamily="2" charset="2"/>
              </a:rPr>
              <a:t>(+alueen rajaus)</a:t>
            </a:r>
          </a:p>
          <a:p>
            <a:pPr marL="0" indent="0">
              <a:buNone/>
            </a:pPr>
            <a:r>
              <a:rPr lang="fi-FI" sz="2800" dirty="0" err="1">
                <a:sym typeface="Wingdings" panose="05000000000000000000" pitchFamily="2" charset="2"/>
              </a:rPr>
              <a:t>ILP:n</a:t>
            </a:r>
            <a:r>
              <a:rPr lang="fi-FI" sz="2800" dirty="0">
                <a:sym typeface="Wingdings" panose="05000000000000000000" pitchFamily="2" charset="2"/>
              </a:rPr>
              <a:t> käyttö ylläpitolämmityksessä tehostaa merkittävästi poissaolo ajan energian käyttöä</a:t>
            </a:r>
          </a:p>
          <a:p>
            <a:pPr marL="0" indent="0">
              <a:buNone/>
            </a:pPr>
            <a:r>
              <a:rPr lang="fi-FI" sz="2400" dirty="0" err="1">
                <a:sym typeface="Wingdings" panose="05000000000000000000" pitchFamily="2" charset="2"/>
              </a:rPr>
              <a:t>ILP:n</a:t>
            </a:r>
            <a:r>
              <a:rPr lang="fi-FI" sz="2400" dirty="0">
                <a:sym typeface="Wingdings" panose="05000000000000000000" pitchFamily="2" charset="2"/>
              </a:rPr>
              <a:t> ylläpitolämmitystoiminto plussaa</a:t>
            </a:r>
            <a:r>
              <a:rPr lang="fi-FI" dirty="0">
                <a:sym typeface="Wingdings" panose="05000000000000000000" pitchFamily="2" charset="2"/>
              </a:rPr>
              <a:t> 👍</a:t>
            </a:r>
          </a:p>
          <a:p>
            <a:pPr marL="0" indent="0">
              <a:buNone/>
            </a:pPr>
            <a:r>
              <a:rPr lang="fi-FI" sz="2800" dirty="0">
                <a:sym typeface="Wingdings" panose="05000000000000000000" pitchFamily="2" charset="2"/>
              </a:rPr>
              <a:t>Kylpyhuoneen lattialämmitys </a:t>
            </a:r>
            <a:br>
              <a:rPr lang="fi-FI" sz="2800" dirty="0">
                <a:sym typeface="Wingdings" panose="05000000000000000000" pitchFamily="2" charset="2"/>
              </a:rPr>
            </a:br>
            <a:r>
              <a:rPr lang="fi-FI" sz="2800" dirty="0">
                <a:sym typeface="Wingdings" panose="05000000000000000000" pitchFamily="2" charset="2"/>
              </a:rPr>
              <a:t> säätö huoneilmaa ”haistelevalla” termostaatilla</a:t>
            </a:r>
            <a:br>
              <a:rPr lang="fi-FI" sz="2800" dirty="0">
                <a:sym typeface="Wingdings" panose="05000000000000000000" pitchFamily="2" charset="2"/>
              </a:rPr>
            </a:br>
            <a:r>
              <a:rPr lang="fi-FI" sz="2800" dirty="0">
                <a:sym typeface="Wingdings" panose="05000000000000000000" pitchFamily="2" charset="2"/>
              </a:rPr>
              <a:t> erillislämmitin, jolloin lattialämmitys voidaan sammuttaa</a:t>
            </a:r>
          </a:p>
          <a:p>
            <a:pPr marL="0" indent="0">
              <a:buNone/>
            </a:pPr>
            <a:r>
              <a:rPr lang="fi-FI" sz="2400" dirty="0">
                <a:sym typeface="Wingdings" panose="05000000000000000000" pitchFamily="2" charset="2"/>
              </a:rPr>
              <a:t>Muussa tapauksessa ovi kiinni ja termostaatin asetus hieman yli 10 asteeseen</a:t>
            </a:r>
          </a:p>
          <a:p>
            <a:pPr marL="0" indent="0">
              <a:buNone/>
            </a:pPr>
            <a:r>
              <a:rPr lang="fi-FI" sz="1600" dirty="0">
                <a:sym typeface="Wingdings" panose="05000000000000000000" pitchFamily="2" charset="2"/>
                <a:hlinkClick r:id="rId3"/>
              </a:rPr>
              <a:t>https://ekokumppanit.fi/julkaisut/saastoja-energiakustannuksista-vapaa-ajan-asuntojen-poissaoloaikana/</a:t>
            </a:r>
            <a:endParaRPr lang="fi-FI" sz="16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i-FI" sz="1600" dirty="0">
              <a:sym typeface="Wingdings" panose="05000000000000000000" pitchFamily="2" charset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5E6575-9ED5-18EC-3890-B35E9082B9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7063CB-9F22-D1E8-83CA-2D195D388C7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444B2-552D-5EDE-1727-951D4868BB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11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8530391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6113BB-8AD1-4CBA-AFA9-A80824AFC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1289050"/>
            <a:ext cx="11090275" cy="3863242"/>
          </a:xfrm>
        </p:spPr>
        <p:txBody>
          <a:bodyPr/>
          <a:lstStyle/>
          <a:p>
            <a:r>
              <a:rPr lang="fi-FI" dirty="0"/>
              <a:t>Kysymyksiä / kommentteja?</a:t>
            </a:r>
            <a:br>
              <a:rPr lang="fi-FI" dirty="0"/>
            </a:br>
            <a:br>
              <a:rPr lang="fi-FI" dirty="0"/>
            </a:br>
            <a:r>
              <a:rPr lang="fi-FI" dirty="0"/>
              <a:t>Kiitos!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376326A-0A37-4975-A91A-94C64BDE92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7589" y="5152292"/>
            <a:ext cx="11083550" cy="723680"/>
          </a:xfrm>
        </p:spPr>
        <p:txBody>
          <a:bodyPr/>
          <a:lstStyle/>
          <a:p>
            <a:pPr algn="r"/>
            <a:r>
              <a:rPr lang="en-GB" sz="1800" dirty="0"/>
              <a:t>Rami Kotilainen</a:t>
            </a:r>
          </a:p>
          <a:p>
            <a:pPr algn="r"/>
            <a:r>
              <a:rPr lang="en-GB" sz="1800" dirty="0" err="1"/>
              <a:t>Projekti-insinööri</a:t>
            </a:r>
            <a:endParaRPr lang="en-GB" sz="1800" dirty="0"/>
          </a:p>
          <a:p>
            <a:pPr algn="r"/>
            <a:r>
              <a:rPr lang="en-GB" sz="1800" dirty="0"/>
              <a:t>rami.kotilainen@tuni.fi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F8617FB-B356-4C30-A25B-614A7E088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F39A4F0-41DE-4958-9C51-A4320076479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D66465F-1192-4A5C-A62E-C27E02F4C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/>
              <a:t>|  </a:t>
            </a:r>
            <a:fld id="{CDC8994D-33BE-6F4B-918B-78B2D731EB1C}" type="slidenum">
              <a:rPr lang="fi-FI" smtClean="0">
                <a:solidFill>
                  <a:schemeClr val="bg1"/>
                </a:solidFill>
              </a:rPr>
              <a:pPr/>
              <a:t>12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19969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AFF92-D627-6BD7-A032-E6EC7338E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399" y="911722"/>
            <a:ext cx="11372297" cy="871353"/>
          </a:xfrm>
        </p:spPr>
        <p:txBody>
          <a:bodyPr/>
          <a:lstStyle/>
          <a:p>
            <a:r>
              <a:rPr lang="fi-FI" dirty="0"/>
              <a:t>Tutkimushankkeen tavoitteet</a:t>
            </a:r>
            <a:br>
              <a:rPr lang="fi-FI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5C0E7-B393-F840-730C-05E58EAB4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Kesämökkien poissaoloajan energiankäytön alentamismahdollisuuksien selvittäminen:</a:t>
            </a:r>
          </a:p>
          <a:p>
            <a:pPr lvl="1"/>
            <a:r>
              <a:rPr lang="fi-FI" dirty="0"/>
              <a:t>Olemassa olevan lämmitysjärjestelmän optimointi</a:t>
            </a:r>
          </a:p>
          <a:p>
            <a:pPr lvl="1"/>
            <a:r>
              <a:rPr lang="fi-FI" dirty="0"/>
              <a:t>Peruslämmitys vs. kuivanapitolämmitys</a:t>
            </a:r>
          </a:p>
          <a:p>
            <a:pPr lvl="1"/>
            <a:r>
              <a:rPr lang="fi-FI" dirty="0"/>
              <a:t>Ilmalämpöpumpun hyödyntäminen</a:t>
            </a:r>
          </a:p>
          <a:p>
            <a:pPr lvl="1"/>
            <a:r>
              <a:rPr lang="fi-FI" dirty="0"/>
              <a:t>Kuormanohjausmahdollisuudet</a:t>
            </a:r>
          </a:p>
          <a:p>
            <a:pPr lvl="1"/>
            <a:r>
              <a:rPr lang="fi-FI" dirty="0"/>
              <a:t>Ilmanvaihdon vaikutukset ylläpitolämmitykseen</a:t>
            </a:r>
          </a:p>
          <a:p>
            <a:pPr lvl="1"/>
            <a:r>
              <a:rPr lang="fi-FI" dirty="0"/>
              <a:t>Aurinkosähköjärjestelmät ja akustot</a:t>
            </a:r>
          </a:p>
          <a:p>
            <a:pPr marL="314325" lvl="1" indent="0">
              <a:buNone/>
            </a:pPr>
            <a:endParaRPr lang="fi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F31325-A635-DA90-A0AD-0F4D00153F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7D9AB6-80C4-9C17-7E97-E1590582399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F56CE-6C8A-134F-B2DF-05006CD790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2</a:t>
            </a:fld>
            <a:endParaRPr lang="fi-FI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895FF0-4599-374F-9068-257C7B2D33A6}"/>
              </a:ext>
            </a:extLst>
          </p:cNvPr>
          <p:cNvCxnSpPr>
            <a:cxnSpLocks/>
          </p:cNvCxnSpPr>
          <p:nvPr/>
        </p:nvCxnSpPr>
        <p:spPr>
          <a:xfrm>
            <a:off x="813592" y="5144406"/>
            <a:ext cx="5811383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  <a:alpha val="6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20DFD1B3-6DDE-D1E2-A8DA-EC7FC3D8BA72}"/>
              </a:ext>
            </a:extLst>
          </p:cNvPr>
          <p:cNvSpPr/>
          <p:nvPr/>
        </p:nvSpPr>
        <p:spPr>
          <a:xfrm>
            <a:off x="8844378" y="2649414"/>
            <a:ext cx="359545" cy="317033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D3347C50-69D2-DEF5-076F-CEC64EDD04DD}"/>
              </a:ext>
            </a:extLst>
          </p:cNvPr>
          <p:cNvSpPr/>
          <p:nvPr/>
        </p:nvSpPr>
        <p:spPr>
          <a:xfrm>
            <a:off x="7276730" y="3111967"/>
            <a:ext cx="359545" cy="317033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D33C784D-41FB-36C5-FA62-79A5B800EFDE}"/>
              </a:ext>
            </a:extLst>
          </p:cNvPr>
          <p:cNvSpPr/>
          <p:nvPr/>
        </p:nvSpPr>
        <p:spPr>
          <a:xfrm>
            <a:off x="6522868" y="3565933"/>
            <a:ext cx="359545" cy="317033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Kuva 13" descr="Kuva, joka sisältää kohteen Fontti, teksti, Grafiikka, logo&#10;&#10;Kuvaus luotu automaattisesti">
            <a:extLst>
              <a:ext uri="{FF2B5EF4-FFF2-40B4-BE49-F238E27FC236}">
                <a16:creationId xmlns:a16="http://schemas.microsoft.com/office/drawing/2014/main" id="{AB657A47-C6D8-FA04-9A67-F527A1C954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9194" y="183919"/>
            <a:ext cx="3265777" cy="218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9500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graph of a graph showing the amount of water in the water&#10;&#10;Description automatically generated with medium confidence">
            <a:extLst>
              <a:ext uri="{FF2B5EF4-FFF2-40B4-BE49-F238E27FC236}">
                <a16:creationId xmlns:a16="http://schemas.microsoft.com/office/drawing/2014/main" id="{1E0F7F7B-A146-1BFF-1B50-B87CCDC111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4290" y="1443444"/>
            <a:ext cx="6883431" cy="3503863"/>
          </a:xfrm>
          <a:prstGeom prst="rect">
            <a:avLst/>
          </a:prstGeom>
          <a:noFill/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F665D0D7-D7BA-FB53-57E7-BF6539AE0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fi-FI" dirty="0"/>
              <a:t>Case: peruslämmitys</a:t>
            </a:r>
            <a:endParaRPr lang="en-US" dirty="0"/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FADC8B17-D3ED-AE89-A9E3-9D32ED372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400" y="1707297"/>
            <a:ext cx="4880057" cy="4351338"/>
          </a:xfrm>
        </p:spPr>
        <p:txBody>
          <a:bodyPr/>
          <a:lstStyle/>
          <a:p>
            <a:r>
              <a:rPr lang="fi-FI" sz="2400" dirty="0"/>
              <a:t>Pidetään yllä valittu lämpötilataso</a:t>
            </a:r>
          </a:p>
          <a:p>
            <a:r>
              <a:rPr lang="fi-FI" sz="2400" dirty="0"/>
              <a:t>Energiankulutus riippuu lämpötilaerosta</a:t>
            </a:r>
          </a:p>
          <a:p>
            <a:r>
              <a:rPr lang="fi-FI" sz="2400" dirty="0"/>
              <a:t>Mitä matalampi lämpötilataso, sitä pienempi energiankulutus</a:t>
            </a:r>
          </a:p>
          <a:p>
            <a:r>
              <a:rPr lang="fi-FI" sz="2400" dirty="0"/>
              <a:t>Jäätymisriski, kosteusturvallisuus?</a:t>
            </a:r>
          </a:p>
          <a:p>
            <a:r>
              <a:rPr lang="fi-FI" sz="2400" dirty="0"/>
              <a:t>Sähköpatterit varmistamassa ns. ”alarajan”</a:t>
            </a:r>
          </a:p>
          <a:p>
            <a:endParaRPr lang="fi-FI" sz="2400" dirty="0"/>
          </a:p>
          <a:p>
            <a:endParaRPr lang="fi-FI" sz="2400" dirty="0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1B97E778-EC87-D61A-06C1-C2C32B2537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6D7C9F-0699-8974-3EDB-473BC8DF48F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A90DC808-9B4F-47F6-816E-B4DD926C39FF}" type="datetime1">
              <a:rPr lang="fi-FI" smtClean="0"/>
              <a:pPr>
                <a:spcAft>
                  <a:spcPts val="600"/>
                </a:spcAft>
              </a:pPr>
              <a:t>31.1.2024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7C9E4-0B00-87C6-48F9-F15469267B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fi-FI"/>
              <a:t>|  </a:t>
            </a:r>
            <a:fld id="{CDC8994D-33BE-6F4B-918B-78B2D731EB1C}" type="slidenum">
              <a:rPr lang="fi-FI" smtClean="0"/>
              <a:pPr>
                <a:spcAft>
                  <a:spcPts val="600"/>
                </a:spcAft>
              </a:pPr>
              <a:t>3</a:t>
            </a:fld>
            <a:endParaRPr lang="fi-FI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8B275D80-D22E-F136-FFCB-9F442C226BAA}"/>
              </a:ext>
            </a:extLst>
          </p:cNvPr>
          <p:cNvSpPr txBox="1"/>
          <p:nvPr/>
        </p:nvSpPr>
        <p:spPr>
          <a:xfrm>
            <a:off x="7189201" y="5101046"/>
            <a:ext cx="3855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* Todellisen kohteen mittaustuloksiin perustuva kuvaaja</a:t>
            </a:r>
          </a:p>
        </p:txBody>
      </p:sp>
    </p:spTree>
    <p:extLst>
      <p:ext uri="{BB962C8B-B14F-4D97-AF65-F5344CB8AC3E}">
        <p14:creationId xmlns:p14="http://schemas.microsoft.com/office/powerpoint/2010/main" val="424858161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8269C-5E67-A9C7-7610-12D741F11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Peruslämmitys: ILP ja patterit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6D794E-8D47-DEFC-9B38-A7B3EAA14D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18F4B0-85EF-DFC8-EBC7-9A7EE274750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3BAA-B100-DAD7-5590-529A816641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4</a:t>
            </a:fld>
            <a:endParaRPr lang="fi-FI" dirty="0"/>
          </a:p>
        </p:txBody>
      </p:sp>
      <p:pic>
        <p:nvPicPr>
          <p:cNvPr id="12" name="Content Placeholder 11" descr="A screenshot of a graph&#10;&#10;Description automatically generated">
            <a:extLst>
              <a:ext uri="{FF2B5EF4-FFF2-40B4-BE49-F238E27FC236}">
                <a16:creationId xmlns:a16="http://schemas.microsoft.com/office/drawing/2014/main" id="{8470428A-8873-62B3-98B4-96925D6C90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33421" y="1529941"/>
            <a:ext cx="9925157" cy="4928413"/>
          </a:xfr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9C9B6210-5C58-3184-7E23-266FD037695C}"/>
              </a:ext>
            </a:extLst>
          </p:cNvPr>
          <p:cNvSpPr/>
          <p:nvPr/>
        </p:nvSpPr>
        <p:spPr>
          <a:xfrm>
            <a:off x="5803102" y="2425187"/>
            <a:ext cx="1376737" cy="441789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742B70F-521F-D8CB-C843-8FD801EB36C3}"/>
              </a:ext>
            </a:extLst>
          </p:cNvPr>
          <p:cNvSpPr/>
          <p:nvPr/>
        </p:nvSpPr>
        <p:spPr>
          <a:xfrm>
            <a:off x="2330521" y="2489770"/>
            <a:ext cx="1376737" cy="441789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89878C8-9A35-3AA6-CE06-0CFD811169F6}"/>
              </a:ext>
            </a:extLst>
          </p:cNvPr>
          <p:cNvSpPr/>
          <p:nvPr/>
        </p:nvSpPr>
        <p:spPr>
          <a:xfrm>
            <a:off x="8996652" y="2286222"/>
            <a:ext cx="1376737" cy="441789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id="{A765CFAB-F6FA-5767-694D-A84194F9BD1A}"/>
              </a:ext>
            </a:extLst>
          </p:cNvPr>
          <p:cNvSpPr/>
          <p:nvPr/>
        </p:nvSpPr>
        <p:spPr>
          <a:xfrm>
            <a:off x="58484" y="1597620"/>
            <a:ext cx="2029888" cy="67696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000" dirty="0"/>
              <a:t>Patterit 15 °C</a:t>
            </a:r>
          </a:p>
          <a:p>
            <a:pPr algn="ctr"/>
            <a:r>
              <a:rPr lang="fi-FI" sz="2000" dirty="0"/>
              <a:t>n. 5500 kWh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5623C25C-F92A-58D1-A9BA-45751D53F7E3}"/>
              </a:ext>
            </a:extLst>
          </p:cNvPr>
          <p:cNvSpPr/>
          <p:nvPr/>
        </p:nvSpPr>
        <p:spPr>
          <a:xfrm>
            <a:off x="2212259" y="1699014"/>
            <a:ext cx="1640158" cy="14984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i-FI" sz="2000" dirty="0"/>
              <a:t>Patterit 7 °C</a:t>
            </a:r>
          </a:p>
          <a:p>
            <a:pPr algn="ctr"/>
            <a:endParaRPr lang="fi-FI" sz="2000" dirty="0"/>
          </a:p>
          <a:p>
            <a:pPr algn="ctr"/>
            <a:r>
              <a:rPr lang="fi-FI" sz="2000" dirty="0"/>
              <a:t>n. 3700 kWh/a</a:t>
            </a: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AFE47066-A49F-5A11-7F62-AEBA059DBE0C}"/>
              </a:ext>
            </a:extLst>
          </p:cNvPr>
          <p:cNvSpPr/>
          <p:nvPr/>
        </p:nvSpPr>
        <p:spPr>
          <a:xfrm>
            <a:off x="4655308" y="1699014"/>
            <a:ext cx="2807376" cy="5285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i-FI" sz="2000" dirty="0"/>
              <a:t>Patterit 7 °C, ILP 15 °C </a:t>
            </a:r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7A627B9E-1216-6044-11CD-7C1FD7FF3336}"/>
              </a:ext>
            </a:extLst>
          </p:cNvPr>
          <p:cNvSpPr/>
          <p:nvPr/>
        </p:nvSpPr>
        <p:spPr>
          <a:xfrm>
            <a:off x="8090343" y="1692514"/>
            <a:ext cx="2667458" cy="5285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i-FI" sz="2000" dirty="0"/>
              <a:t>Patterit 7 °C, ILP 8 °C </a:t>
            </a:r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8EAEB977-782D-B316-C405-7CE24BFE54AE}"/>
              </a:ext>
            </a:extLst>
          </p:cNvPr>
          <p:cNvSpPr/>
          <p:nvPr/>
        </p:nvSpPr>
        <p:spPr>
          <a:xfrm>
            <a:off x="5722373" y="2369251"/>
            <a:ext cx="1466827" cy="10323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000" dirty="0"/>
              <a:t>n. 2800 kWh/a</a:t>
            </a:r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F90FE039-1BD8-4453-977A-9E0599482653}"/>
              </a:ext>
            </a:extLst>
          </p:cNvPr>
          <p:cNvSpPr/>
          <p:nvPr/>
        </p:nvSpPr>
        <p:spPr>
          <a:xfrm>
            <a:off x="8851493" y="2274582"/>
            <a:ext cx="1640158" cy="10323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000" dirty="0"/>
              <a:t>n. 1400 kWh/a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F99E08EA-F6A3-6C03-79EE-1CF5D724EB3C}"/>
              </a:ext>
            </a:extLst>
          </p:cNvPr>
          <p:cNvSpPr txBox="1"/>
          <p:nvPr/>
        </p:nvSpPr>
        <p:spPr>
          <a:xfrm>
            <a:off x="7926153" y="575265"/>
            <a:ext cx="3855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* Todellisen kohteen simulointiin perustuvat kuvaajat, vain poissaoloajan lämmitysenergia</a:t>
            </a:r>
          </a:p>
        </p:txBody>
      </p:sp>
    </p:spTree>
    <p:extLst>
      <p:ext uri="{BB962C8B-B14F-4D97-AF65-F5344CB8AC3E}">
        <p14:creationId xmlns:p14="http://schemas.microsoft.com/office/powerpoint/2010/main" val="173209840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45A9E-127D-9981-CFA7-832A99AF5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0" y="725158"/>
            <a:ext cx="10515600" cy="645616"/>
          </a:xfrm>
        </p:spPr>
        <p:txBody>
          <a:bodyPr/>
          <a:lstStyle/>
          <a:p>
            <a:r>
              <a:rPr lang="fi-FI" dirty="0"/>
              <a:t>Kylpyhuoneen lattialämmitys (sähköinen)</a:t>
            </a:r>
            <a:endParaRPr lang="en-US" dirty="0"/>
          </a:p>
        </p:txBody>
      </p:sp>
      <p:pic>
        <p:nvPicPr>
          <p:cNvPr id="8" name="Content Placeholder 7" descr="A screenshot of a graph&#10;&#10;Description automatically generated">
            <a:extLst>
              <a:ext uri="{FF2B5EF4-FFF2-40B4-BE49-F238E27FC236}">
                <a16:creationId xmlns:a16="http://schemas.microsoft.com/office/drawing/2014/main" id="{ED4F53E6-C801-39EA-B734-6999105A91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83938" y="1609767"/>
            <a:ext cx="9314478" cy="5088647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641EA9-3FBE-72FA-E7AE-D916D01B1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861656-B85F-2893-9E46-A4B002B615D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DBA92-435C-1193-781E-4FA87CCB3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3541E99-997F-C944-1FB1-487A27351E2A}"/>
              </a:ext>
            </a:extLst>
          </p:cNvPr>
          <p:cNvSpPr/>
          <p:nvPr/>
        </p:nvSpPr>
        <p:spPr>
          <a:xfrm>
            <a:off x="3948852" y="5300661"/>
            <a:ext cx="6123379" cy="1401318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1A648C82-96F8-EA26-EBDA-6D9E42AC58BB}"/>
              </a:ext>
            </a:extLst>
          </p:cNvPr>
          <p:cNvSpPr/>
          <p:nvPr/>
        </p:nvSpPr>
        <p:spPr>
          <a:xfrm>
            <a:off x="466665" y="1477296"/>
            <a:ext cx="3333135" cy="9969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KPH LL 20 °C (ovi kiinni),</a:t>
            </a:r>
          </a:p>
          <a:p>
            <a:pPr algn="ctr"/>
            <a:r>
              <a:rPr lang="fi-FI" dirty="0"/>
              <a:t>Patterit 8 °C,</a:t>
            </a:r>
          </a:p>
          <a:p>
            <a:pPr algn="ctr"/>
            <a:r>
              <a:rPr lang="fi-FI" dirty="0"/>
              <a:t>ILP 10 °C</a:t>
            </a:r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B8AB1218-BDEC-674F-4885-70BD574E37EA}"/>
              </a:ext>
            </a:extLst>
          </p:cNvPr>
          <p:cNvSpPr/>
          <p:nvPr/>
        </p:nvSpPr>
        <p:spPr>
          <a:xfrm>
            <a:off x="3931736" y="1472871"/>
            <a:ext cx="2952811" cy="9969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KPH LL 8 °C (yhdistelmä),</a:t>
            </a:r>
          </a:p>
          <a:p>
            <a:pPr algn="ctr"/>
            <a:r>
              <a:rPr lang="fi-FI" dirty="0"/>
              <a:t>Patterit 8 °C,</a:t>
            </a:r>
          </a:p>
          <a:p>
            <a:pPr algn="ctr"/>
            <a:r>
              <a:rPr lang="fi-FI" dirty="0"/>
              <a:t>ILP 10 °C</a:t>
            </a: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A31D995D-972D-1C27-B065-EC54BF2AE8DD}"/>
              </a:ext>
            </a:extLst>
          </p:cNvPr>
          <p:cNvSpPr/>
          <p:nvPr/>
        </p:nvSpPr>
        <p:spPr>
          <a:xfrm>
            <a:off x="7010541" y="1472870"/>
            <a:ext cx="2994765" cy="9969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KPH 8 °C (erillislämmitin),</a:t>
            </a:r>
          </a:p>
          <a:p>
            <a:pPr algn="ctr"/>
            <a:r>
              <a:rPr lang="fi-FI" dirty="0"/>
              <a:t>Patterit 8 °C,</a:t>
            </a:r>
          </a:p>
          <a:p>
            <a:pPr algn="ctr"/>
            <a:r>
              <a:rPr lang="fi-FI" dirty="0"/>
              <a:t>ILP 10 °C</a:t>
            </a:r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FB796D38-5C21-A183-50C9-53E5F2FB61E9}"/>
              </a:ext>
            </a:extLst>
          </p:cNvPr>
          <p:cNvSpPr/>
          <p:nvPr/>
        </p:nvSpPr>
        <p:spPr>
          <a:xfrm>
            <a:off x="1250663" y="5745972"/>
            <a:ext cx="1941016" cy="8200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n. 3750 kWh/a</a:t>
            </a:r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2F0B52B8-B861-D161-B699-81C31CC5D10B}"/>
              </a:ext>
            </a:extLst>
          </p:cNvPr>
          <p:cNvSpPr/>
          <p:nvPr/>
        </p:nvSpPr>
        <p:spPr>
          <a:xfrm>
            <a:off x="4415577" y="5745972"/>
            <a:ext cx="1941016" cy="8200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n. 1660 kWh/a</a:t>
            </a:r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A597689D-E4A3-C27E-D114-FEA3577B67E6}"/>
              </a:ext>
            </a:extLst>
          </p:cNvPr>
          <p:cNvSpPr/>
          <p:nvPr/>
        </p:nvSpPr>
        <p:spPr>
          <a:xfrm>
            <a:off x="7506473" y="5745972"/>
            <a:ext cx="1941016" cy="8200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n. 1580 kWh/a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547DAE56-C767-B6BA-C611-FBD9E63CFAAC}"/>
              </a:ext>
            </a:extLst>
          </p:cNvPr>
          <p:cNvSpPr txBox="1"/>
          <p:nvPr/>
        </p:nvSpPr>
        <p:spPr>
          <a:xfrm>
            <a:off x="8716456" y="2531884"/>
            <a:ext cx="3855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* Todellisen kohteen simulointiin perustuvat kuvaajat, vain poissaoloajan lämmitysenergia</a:t>
            </a:r>
          </a:p>
        </p:txBody>
      </p:sp>
    </p:spTree>
    <p:extLst>
      <p:ext uri="{BB962C8B-B14F-4D97-AF65-F5344CB8AC3E}">
        <p14:creationId xmlns:p14="http://schemas.microsoft.com/office/powerpoint/2010/main" val="332770314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 descr="A graph with a barcode&#10;&#10;Description automatically generated">
            <a:extLst>
              <a:ext uri="{FF2B5EF4-FFF2-40B4-BE49-F238E27FC236}">
                <a16:creationId xmlns:a16="http://schemas.microsoft.com/office/drawing/2014/main" id="{D94CCBF3-79A6-0FC6-A1B0-2DE99BE3D7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0400" y="579752"/>
            <a:ext cx="11485583" cy="5798745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43A06C-38E1-2263-AA6C-6079838B8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Case: kuivanapitolämmitys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0FF87C-675E-9FEB-C800-AFD73298DB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1B61A8-EC4E-CD7A-02E2-E278E94F50E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D31E9-46C5-E2A4-2104-F67041D1B9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1ABC823-ED7E-558F-8D08-B3C9BC9CA757}"/>
              </a:ext>
            </a:extLst>
          </p:cNvPr>
          <p:cNvSpPr txBox="1"/>
          <p:nvPr/>
        </p:nvSpPr>
        <p:spPr>
          <a:xfrm>
            <a:off x="873105" y="1899821"/>
            <a:ext cx="3835529" cy="707886"/>
          </a:xfrm>
          <a:prstGeom prst="rect">
            <a:avLst/>
          </a:prstGeom>
          <a:solidFill>
            <a:schemeClr val="bg2"/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i-FI" sz="2000" dirty="0"/>
              <a:t>Kuivanapitolämmitys reagoi sisäilman kosteuden muutoksiin</a:t>
            </a:r>
            <a:endParaRPr lang="en-US" sz="2000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DF33B32-98AF-7079-5B58-05E2F1FB6037}"/>
              </a:ext>
            </a:extLst>
          </p:cNvPr>
          <p:cNvCxnSpPr>
            <a:cxnSpLocks/>
            <a:stCxn id="17" idx="3"/>
          </p:cNvCxnSpPr>
          <p:nvPr/>
        </p:nvCxnSpPr>
        <p:spPr>
          <a:xfrm flipV="1">
            <a:off x="4708634" y="2222986"/>
            <a:ext cx="1387366" cy="307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5E5C2AE-9A59-D037-3062-A9A2FDC4D365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4708634" y="2253764"/>
            <a:ext cx="1506429" cy="89933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kstiruutu 2">
            <a:extLst>
              <a:ext uri="{FF2B5EF4-FFF2-40B4-BE49-F238E27FC236}">
                <a16:creationId xmlns:a16="http://schemas.microsoft.com/office/drawing/2014/main" id="{9C6DA302-5EFF-AF58-8C3B-ACD65B49D4DE}"/>
              </a:ext>
            </a:extLst>
          </p:cNvPr>
          <p:cNvSpPr txBox="1"/>
          <p:nvPr/>
        </p:nvSpPr>
        <p:spPr>
          <a:xfrm>
            <a:off x="5128855" y="6356057"/>
            <a:ext cx="6076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* Todellisen kohteen mittaustuloksiin perustuva kuvaaja</a:t>
            </a:r>
          </a:p>
        </p:txBody>
      </p:sp>
    </p:spTree>
    <p:extLst>
      <p:ext uri="{BB962C8B-B14F-4D97-AF65-F5344CB8AC3E}">
        <p14:creationId xmlns:p14="http://schemas.microsoft.com/office/powerpoint/2010/main" val="36400567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6FF82F-717F-1EAA-188C-416E12792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Etäohjausratkaisut	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54EC74-4C96-F893-B32E-22C855B49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Pistorasiakuorman etäohjaus</a:t>
            </a:r>
          </a:p>
          <a:p>
            <a:pPr lvl="1"/>
            <a:r>
              <a:rPr lang="fi-FI" dirty="0"/>
              <a:t>Pienet lämminvesivaraajat </a:t>
            </a:r>
            <a:r>
              <a:rPr lang="fi-FI" sz="2000" dirty="0"/>
              <a:t>(LVV:n yleinen ”tyhjäkäynti” noin 2 kWh/vrk)</a:t>
            </a:r>
            <a:endParaRPr lang="fi-FI" dirty="0"/>
          </a:p>
          <a:p>
            <a:r>
              <a:rPr lang="fi-FI" dirty="0"/>
              <a:t>Laitteiden omat ohjausmahdollisuudet</a:t>
            </a:r>
          </a:p>
          <a:p>
            <a:pPr lvl="1"/>
            <a:r>
              <a:rPr lang="fi-FI" dirty="0"/>
              <a:t>ILP etäohjaus</a:t>
            </a:r>
          </a:p>
          <a:p>
            <a:r>
              <a:rPr lang="fi-FI" dirty="0"/>
              <a:t>Olosuhdevalvonta </a:t>
            </a:r>
            <a:r>
              <a:rPr lang="fi-FI" sz="2400" dirty="0"/>
              <a:t>(esim. Netatmo, HomeAssistant jne.)</a:t>
            </a:r>
            <a:endParaRPr lang="fi-FI" dirty="0"/>
          </a:p>
          <a:p>
            <a:r>
              <a:rPr lang="fi-FI" dirty="0"/>
              <a:t>Keskuksiin asennettavat ratkaisut</a:t>
            </a:r>
          </a:p>
          <a:p>
            <a:pPr lvl="1"/>
            <a:r>
              <a:rPr lang="fi-FI" dirty="0"/>
              <a:t>Kontaktoriohjatut kuormat</a:t>
            </a:r>
          </a:p>
          <a:p>
            <a:pPr lvl="1"/>
            <a:r>
              <a:rPr lang="fi-FI" dirty="0"/>
              <a:t>Uuden sukupolven älymittarin mahdollisuudet, esim. </a:t>
            </a:r>
            <a:r>
              <a:rPr lang="fi-FI" dirty="0" err="1"/>
              <a:t>Elenian</a:t>
            </a:r>
            <a:r>
              <a:rPr lang="fi-FI" dirty="0"/>
              <a:t> ratkaisu</a:t>
            </a:r>
          </a:p>
          <a:p>
            <a:r>
              <a:rPr lang="fi-FI" dirty="0"/>
              <a:t>HEMS/BEMS/LMS –järjestelmät </a:t>
            </a:r>
            <a:r>
              <a:rPr lang="fi-FI" sz="2000" dirty="0"/>
              <a:t>(</a:t>
            </a:r>
            <a:r>
              <a:rPr lang="fi-FI" sz="2000" dirty="0" err="1"/>
              <a:t>Enion</a:t>
            </a:r>
            <a:r>
              <a:rPr lang="fi-FI" sz="2000" dirty="0"/>
              <a:t>, </a:t>
            </a:r>
            <a:r>
              <a:rPr lang="fi-FI" sz="2000" dirty="0" err="1"/>
              <a:t>Themo</a:t>
            </a:r>
            <a:r>
              <a:rPr lang="fi-FI" sz="2000" dirty="0"/>
              <a:t>, </a:t>
            </a:r>
            <a:r>
              <a:rPr lang="fi-FI" sz="2000" dirty="0" err="1"/>
              <a:t>Shelly</a:t>
            </a:r>
            <a:r>
              <a:rPr lang="fi-FI" sz="2000" dirty="0"/>
              <a:t> jne.)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09F5B5C-FF1D-197E-7F8B-B8BFBD5520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2FF4674-C65C-9097-485F-DA11DF5BB8E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87D01D0-F9C9-7FD6-CCAF-22B6644461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2229266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C0A1CF-1BCB-2CB0-A25A-24A2022F0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Elenia</a:t>
            </a:r>
            <a:r>
              <a:rPr lang="fi-FI" dirty="0"/>
              <a:t> Aina –palvelu (esimerkki)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033B4E4-CCAE-9D78-C190-6EF7BDCC3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Pörssisähköohjaus</a:t>
            </a:r>
          </a:p>
          <a:p>
            <a:pPr lvl="1"/>
            <a:r>
              <a:rPr lang="fi-FI" sz="2400" dirty="0"/>
              <a:t>Halvimmat tunnit (aika)</a:t>
            </a:r>
          </a:p>
          <a:p>
            <a:pPr lvl="1"/>
            <a:r>
              <a:rPr lang="fi-FI" sz="2400" dirty="0"/>
              <a:t>Hintaraja (ei aikarajaa)</a:t>
            </a:r>
          </a:p>
          <a:p>
            <a:pPr lvl="1"/>
            <a:r>
              <a:rPr lang="fi-FI" sz="2400" dirty="0"/>
              <a:t>Vain toiselle releelle</a:t>
            </a:r>
          </a:p>
          <a:p>
            <a:r>
              <a:rPr lang="fi-FI" dirty="0"/>
              <a:t>Päivä/Yö ohjaus (22-07)</a:t>
            </a:r>
          </a:p>
          <a:p>
            <a:r>
              <a:rPr lang="fi-FI" dirty="0"/>
              <a:t>Erikseen aseteltavat tunnit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2ABB194-B1A3-088D-4C91-1CD39D938D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9DD807D-9883-7036-0838-ECA71D69D09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FD056E5-0B87-6501-E97B-215BC29E02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8</a:t>
            </a:fld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04E1EFED-2B4C-223B-AEF8-2E52487EBC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4744" y="1557339"/>
            <a:ext cx="6513361" cy="496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80939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F52279-E993-0711-751A-777C3C021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0" y="911723"/>
            <a:ext cx="10515600" cy="645616"/>
          </a:xfrm>
        </p:spPr>
        <p:txBody>
          <a:bodyPr/>
          <a:lstStyle/>
          <a:p>
            <a:r>
              <a:rPr lang="fi-FI" dirty="0"/>
              <a:t>Ilmanvaihto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910BF77-39A4-32A0-F2FA-F4CC2EE0E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400" y="1707297"/>
            <a:ext cx="10515600" cy="4351338"/>
          </a:xfrm>
        </p:spPr>
        <p:txBody>
          <a:bodyPr/>
          <a:lstStyle/>
          <a:p>
            <a:r>
              <a:rPr lang="fi-FI" sz="2800" dirty="0"/>
              <a:t>Painovoimainen</a:t>
            </a:r>
          </a:p>
          <a:p>
            <a:pPr lvl="1"/>
            <a:r>
              <a:rPr lang="fi-FI" sz="2400" dirty="0"/>
              <a:t>Ilmanvaihto kasvaa lämpötilaeron myötä -&gt; vaikutus lämmitystarpeeseen</a:t>
            </a:r>
          </a:p>
          <a:p>
            <a:r>
              <a:rPr lang="fi-FI" sz="2800" dirty="0"/>
              <a:t>Koneellinen poisto</a:t>
            </a:r>
          </a:p>
          <a:p>
            <a:pPr lvl="1"/>
            <a:r>
              <a:rPr lang="fi-FI" sz="2400" dirty="0"/>
              <a:t>Tarkasteltava koneen ohjeistus, lähtökohtana ainakin hidastaa poissaoloajaksi</a:t>
            </a:r>
          </a:p>
          <a:p>
            <a:r>
              <a:rPr lang="fi-FI" sz="2800" dirty="0"/>
              <a:t>Koneellinen tulo-poisto</a:t>
            </a:r>
          </a:p>
          <a:p>
            <a:pPr lvl="1"/>
            <a:r>
              <a:rPr lang="fi-FI" sz="2400" dirty="0"/>
              <a:t>Tarkasteltava koneen ohjeistus, lähtökohtana ainakin hidastaa poissaoloajaksi. Tuloilman jälkilämmitys? </a:t>
            </a:r>
            <a:r>
              <a:rPr lang="fi-FI" sz="2400" dirty="0" err="1"/>
              <a:t>LTO:n</a:t>
            </a:r>
            <a:r>
              <a:rPr lang="fi-FI" sz="2400" dirty="0"/>
              <a:t> toiminta?</a:t>
            </a:r>
          </a:p>
          <a:p>
            <a:r>
              <a:rPr lang="fi-FI" sz="2800" dirty="0"/>
              <a:t>Poistoilmalämpöpumppu</a:t>
            </a:r>
          </a:p>
          <a:p>
            <a:pPr lvl="1"/>
            <a:r>
              <a:rPr lang="fi-FI" sz="2400" dirty="0"/>
              <a:t>Haastava järjestelmä, jos poissaolojaksoja paljon/pitkään. Peruslämpötila oltava korkea -&gt; Millä lämpö tällöin tuotetaan?</a:t>
            </a:r>
          </a:p>
          <a:p>
            <a:endParaRPr lang="fi-FI" sz="28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077FD3B-41B3-E082-F2F0-3F82D45692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0400" y="6489700"/>
            <a:ext cx="6778800" cy="25401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AAE6571-F029-8950-E6F1-806DEF6EA6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</p:spPr>
        <p:txBody>
          <a:bodyPr/>
          <a:lstStyle/>
          <a:p>
            <a:fld id="{A90DC808-9B4F-47F6-816E-B4DD926C39FF}" type="datetime1">
              <a:rPr lang="fi-FI" smtClean="0"/>
              <a:pPr/>
              <a:t>31.1.2024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2579F8-D4DA-7425-0A86-B39ACE3507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</p:spPr>
        <p:txBody>
          <a:bodyPr/>
          <a:lstStyle/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058126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UNI Theme">
  <a:themeElements>
    <a:clrScheme name="TUNI-teema-pp">
      <a:dk1>
        <a:srgbClr val="000000"/>
      </a:dk1>
      <a:lt1>
        <a:srgbClr val="FFFFFF"/>
      </a:lt1>
      <a:dk2>
        <a:srgbClr val="4E008E"/>
      </a:dk2>
      <a:lt2>
        <a:srgbClr val="FFFFFF"/>
      </a:lt2>
      <a:accent1>
        <a:srgbClr val="4E008E"/>
      </a:accent1>
      <a:accent2>
        <a:srgbClr val="38B399"/>
      </a:accent2>
      <a:accent3>
        <a:srgbClr val="FFE349"/>
      </a:accent3>
      <a:accent4>
        <a:srgbClr val="CF286F"/>
      </a:accent4>
      <a:accent5>
        <a:srgbClr val="000000"/>
      </a:accent5>
      <a:accent6>
        <a:srgbClr val="79C0EB"/>
      </a:accent6>
      <a:hlink>
        <a:srgbClr val="0041BE"/>
      </a:hlink>
      <a:folHlink>
        <a:srgbClr val="CF286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MK pohja FI.pptx" id="{631ABD5D-05F0-48CF-9379-C9DBE51FDC5F}" vid="{4A00A58A-E5DF-455A-8088-D3D383A0799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095bc5-7dea-4302-ace6-bc09b88467ed" xsi:nil="true"/>
    <lcf76f155ced4ddcb4097134ff3c332f xmlns="b03c3e70-84b7-404b-8a15-2e5ff78b87a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475F6FEEF43BA46B1CF4FF73210F7E1" ma:contentTypeVersion="18" ma:contentTypeDescription="Luo uusi asiakirja." ma:contentTypeScope="" ma:versionID="203de10bb8ecb4f58dca1c0674ca31ff">
  <xsd:schema xmlns:xsd="http://www.w3.org/2001/XMLSchema" xmlns:xs="http://www.w3.org/2001/XMLSchema" xmlns:p="http://schemas.microsoft.com/office/2006/metadata/properties" xmlns:ns2="b03c3e70-84b7-404b-8a15-2e5ff78b87a2" xmlns:ns3="cc095bc5-7dea-4302-ace6-bc09b88467ed" targetNamespace="http://schemas.microsoft.com/office/2006/metadata/properties" ma:root="true" ma:fieldsID="92d60e49c4136227249e1f2bb55025e5" ns2:_="" ns3:_="">
    <xsd:import namespace="b03c3e70-84b7-404b-8a15-2e5ff78b87a2"/>
    <xsd:import namespace="cc095bc5-7dea-4302-ace6-bc09b88467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c3e70-84b7-404b-8a15-2e5ff78b87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Kuvien tunnisteet" ma:readOnly="false" ma:fieldId="{5cf76f15-5ced-4ddc-b409-7134ff3c332f}" ma:taxonomyMulti="true" ma:sspId="80289050-494e-4595-845c-163e5c9aac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095bc5-7dea-4302-ace6-bc09b88467e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fd50f44-7a00-45e6-8a09-5d82851ae5c1}" ma:internalName="TaxCatchAll" ma:showField="CatchAllData" ma:web="cc095bc5-7dea-4302-ace6-bc09b88467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480687-FF0E-4A7B-949E-7B141090397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D89FDF6-CBA1-4138-83CD-42C53FCE67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2A6357-1ABE-427D-9F36-D61A8FDD41BA}"/>
</file>

<file path=docProps/app.xml><?xml version="1.0" encoding="utf-8"?>
<Properties xmlns="http://schemas.openxmlformats.org/officeDocument/2006/extended-properties" xmlns:vt="http://schemas.openxmlformats.org/officeDocument/2006/docPropsVTypes">
  <Template>TAMK pohja FI</Template>
  <TotalTime>0</TotalTime>
  <Words>776</Words>
  <Application>Microsoft Office PowerPoint</Application>
  <PresentationFormat>Laajakuva</PresentationFormat>
  <Paragraphs>163</Paragraphs>
  <Slides>12</Slides>
  <Notes>10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5" baseType="lpstr">
      <vt:lpstr>Arial</vt:lpstr>
      <vt:lpstr>Calibri</vt:lpstr>
      <vt:lpstr>TUNI Theme</vt:lpstr>
      <vt:lpstr>Mökkien sähkönkulutus käyttöajan ulkopuolella:  Säästökeinoja sekä suunnitteluneuvoja</vt:lpstr>
      <vt:lpstr>Tutkimushankkeen tavoitteet </vt:lpstr>
      <vt:lpstr>Case: peruslämmitys</vt:lpstr>
      <vt:lpstr>Peruslämmitys: ILP ja patterit</vt:lpstr>
      <vt:lpstr>Kylpyhuoneen lattialämmitys (sähköinen)</vt:lpstr>
      <vt:lpstr>Case: kuivanapitolämmitys</vt:lpstr>
      <vt:lpstr>Etäohjausratkaisut </vt:lpstr>
      <vt:lpstr>Elenia Aina –palvelu (esimerkki)</vt:lpstr>
      <vt:lpstr>Ilmanvaihto</vt:lpstr>
      <vt:lpstr>Uudet kohteet, isommat saneeraukset</vt:lpstr>
      <vt:lpstr>Yhteenveto</vt:lpstr>
      <vt:lpstr>Kysymyksiä / kommentteja?  Kiitos!</vt:lpstr>
    </vt:vector>
  </TitlesOfParts>
  <Company>Tampere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Vapaa-ajan asuntojen talviaikainen sähkönkäytön hallinta</dc:title>
  <dc:creator>Juho Ylipaino (TAMK)</dc:creator>
  <cp:lastModifiedBy>Rami Kotilainen (TAMK)</cp:lastModifiedBy>
  <cp:revision>4</cp:revision>
  <dcterms:created xsi:type="dcterms:W3CDTF">2023-11-30T20:00:30Z</dcterms:created>
  <dcterms:modified xsi:type="dcterms:W3CDTF">2024-01-31T13:53:40Z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0x010100DD937CCE81AE704EB4F079A48CCF424D</vt:lpwstr>
  </property>
  <property fmtid="{D5CDD505-2E9C-101B-9397-08002B2CF9AE}" pid="3" name="MediaServiceImageTags">
    <vt:lpwstr/>
  </property>
</Properties>
</file>